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64" r:id="rId7"/>
    <p:sldId id="260" r:id="rId8"/>
    <p:sldId id="261" r:id="rId9"/>
    <p:sldId id="262" r:id="rId10"/>
    <p:sldId id="263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&#1042;%20&#1075;&#1086;&#1089;&#1090;&#1103;&#1093;%20&#1091;%20&#1089;&#1082;&#1072;&#1079;&#1082;&#1080;.mp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3350"/>
            <a:ext cx="8784976" cy="65913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5000626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0411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080"/>
            <a:ext cx="1626860" cy="23022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266453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10019"/>
            <a:ext cx="9217024" cy="67413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298631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В гостях у сказки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35432" y="571480"/>
            <a:ext cx="8763060" cy="58579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4011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0876"/>
            <a:ext cx="8604448" cy="681337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19672" cy="22920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623498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9" y="260648"/>
            <a:ext cx="9108931" cy="6264696"/>
          </a:xfrm>
        </p:spPr>
      </p:pic>
    </p:spTree>
    <p:extLst>
      <p:ext uri="{BB962C8B-B14F-4D97-AF65-F5344CB8AC3E}">
        <p14:creationId xmlns="" xmlns:p14="http://schemas.microsoft.com/office/powerpoint/2010/main" val="29170083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" y="116632"/>
            <a:ext cx="9064150" cy="662473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17394" cy="21473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623701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58" y="0"/>
            <a:ext cx="9158558" cy="6968475"/>
          </a:xfrm>
        </p:spPr>
      </p:pic>
    </p:spTree>
    <p:extLst>
      <p:ext uri="{BB962C8B-B14F-4D97-AF65-F5344CB8AC3E}">
        <p14:creationId xmlns="" xmlns:p14="http://schemas.microsoft.com/office/powerpoint/2010/main" val="306809832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60" y="0"/>
            <a:ext cx="9157560" cy="688070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54852" cy="22003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83317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092072" cy="633670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6510" cy="20752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703680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8717" cy="682354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" y="26074"/>
            <a:ext cx="1517394" cy="21473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198676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0</Words>
  <Application>Microsoft Office PowerPoint</Application>
  <PresentationFormat>Экран (4:3)</PresentationFormat>
  <Paragraphs>0</Paragraphs>
  <Slides>11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Наташа</dc:creator>
  <cp:lastModifiedBy>Acer4</cp:lastModifiedBy>
  <cp:revision>15</cp:revision>
  <dcterms:created xsi:type="dcterms:W3CDTF">2024-01-14T14:09:31Z</dcterms:created>
  <dcterms:modified xsi:type="dcterms:W3CDTF">2024-01-23T12:34:45Z</dcterms:modified>
</cp:coreProperties>
</file>