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%20&#1075;&#1086;&#1089;&#1090;&#1103;&#1093;%20&#1091;%20&#1089;&#1082;&#1072;&#1079;&#1082;&#108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350"/>
            <a:ext cx="8784976" cy="659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006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41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80"/>
            <a:ext cx="1626860" cy="2302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6645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019"/>
            <a:ext cx="9217024" cy="674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863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 гостях у сказ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432" y="571480"/>
            <a:ext cx="8763060" cy="5857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0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876"/>
            <a:ext cx="8604448" cy="6813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9672" cy="229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2349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" y="260648"/>
            <a:ext cx="9108931" cy="6264696"/>
          </a:xfrm>
        </p:spPr>
      </p:pic>
    </p:spTree>
    <p:extLst>
      <p:ext uri="{BB962C8B-B14F-4D97-AF65-F5344CB8AC3E}">
        <p14:creationId xmlns="" xmlns:p14="http://schemas.microsoft.com/office/powerpoint/2010/main" val="291700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" y="116632"/>
            <a:ext cx="9064150" cy="6624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394" cy="2147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2370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8" y="0"/>
            <a:ext cx="9158558" cy="6968475"/>
          </a:xfrm>
        </p:spPr>
      </p:pic>
    </p:spTree>
    <p:extLst>
      <p:ext uri="{BB962C8B-B14F-4D97-AF65-F5344CB8AC3E}">
        <p14:creationId xmlns="" xmlns:p14="http://schemas.microsoft.com/office/powerpoint/2010/main" val="3068098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0" y="0"/>
            <a:ext cx="9157560" cy="68807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852" cy="2200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8331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92072" cy="6336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6510" cy="2075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368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717" cy="68235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26074"/>
            <a:ext cx="1517394" cy="2147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9867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Acer4</cp:lastModifiedBy>
  <cp:revision>15</cp:revision>
  <dcterms:created xsi:type="dcterms:W3CDTF">2024-01-14T14:09:31Z</dcterms:created>
  <dcterms:modified xsi:type="dcterms:W3CDTF">2024-01-23T12:34:45Z</dcterms:modified>
</cp:coreProperties>
</file>