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83" r:id="rId3"/>
    <p:sldId id="284" r:id="rId4"/>
    <p:sldId id="285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64" r:id="rId13"/>
    <p:sldId id="287" r:id="rId14"/>
    <p:sldId id="295" r:id="rId15"/>
    <p:sldId id="28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73" d="100"/>
          <a:sy n="73" d="100"/>
        </p:scale>
        <p:origin x="148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AC9EF-4DC9-4750-BB4C-21E7ACDB2D71}" type="datetimeFigureOut">
              <a:rPr lang="ru-RU" smtClean="0"/>
              <a:t>16.08.2022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DB112-FBEC-4C16-AF15-6F538B6472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253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DB112-FBEC-4C16-AF15-6F538B6472D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82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7C286-4E32-4A75-AE16-D439A693A3EC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AD804-32F7-4E42-96FA-DB61DCD45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874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08272-212C-4631-AA85-615935F29E12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C1903-EDBC-4F21-84AF-91955CF7F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09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5D44F-B2E1-4A37-B780-B3FFF37BB6DF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513CE-F6C9-4C5C-AAB9-CA9103D5B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66D04-AEF8-4EF2-B7E7-9AFA5E33B62F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B5CE0-819D-4244-B714-2FB55C7A2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0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00C2B-5DB9-41B4-9264-27C431C8B33D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51A76-58B8-4010-8120-9704920E0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9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3B10F-4B98-4D76-9828-531A94ED04F3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F57F5-5C83-433E-9B2C-9DF0F0A64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0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765E7-A008-42ED-8568-8918D313A43D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1E120-B12F-4FE0-BA93-46EDD562D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88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0820C-48A8-4EAB-92A8-E63FCEB627F7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7BE9D-B01F-4393-BC69-147C6A835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09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89C9F-335C-494B-AA6C-F4AD4C2DF63B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EEEF8-D6FA-4A2E-8BE7-5A9127984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187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A2B3-B080-41A3-AE0A-56C179877CE0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351E3-D63A-46E9-9377-D459121F4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158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7A11C-FF63-48FF-B3BE-B830AAAEA138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53A7-B4D5-4A5E-94AB-6ACE91D0B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1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FF1D9B-CD9D-4804-923A-F6DA2C9EFB9A}" type="datetimeFigureOut">
              <a:rPr lang="ru-RU"/>
              <a:pPr>
                <a:defRPr/>
              </a:pPr>
              <a:t>16.08.2022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641B26-430B-481E-9EC7-6B42F8019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V="1">
            <a:off x="214282" y="142852"/>
            <a:ext cx="8715436" cy="981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проектів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уроках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Роль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проектів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підручниках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рідної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української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altLang="ru-RU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uk-UA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07" y="3886200"/>
            <a:ext cx="8670789" cy="1752600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Костікова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Олександра Миколаївна,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МБОУ ДО «ЦДЮТ»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Сімферопольського району Республіки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:\Documents and Settings\Aida\Рабочий стол\ПРО создание презнетаций шаблонов... и всё!\Картинки к 1 сентября\lqoeyiomhoedxyztswry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84238" flipH="1">
            <a:off x="463550" y="215900"/>
            <a:ext cx="611188" cy="601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7344816" cy="522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— це «шість П»: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проблема;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планування;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пошук інформації;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продукт;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презентація;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портфоліо.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0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67384"/>
            <a:ext cx="8280920" cy="539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Яка ж роль учителя у проектній діяльності учнів?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— Помічник у визначенні мети діяльності;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— консультант у плануванні та організації роботи;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— спеціаліст у багатьох галузях науки;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ентузіаст у мотивації учнів для досягнення поставленої мети;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координатор групового процесу;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партнер спільної діяльності;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— експерт результатів творчої діяльності.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2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0158"/>
            <a:ext cx="82296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799288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Переваги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методу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дозволяє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перевірити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закріпити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практиці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теоретичні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забезпечує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зв’язок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теорії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практики у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 проекту є продукт, 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інструментами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набуттю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учнем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досвіду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окремих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і 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життєвої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цілому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вихованця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проектній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вмінь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і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навичок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становленню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принципів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цінностей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подальшому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позитивно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впливатимуть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життєдіяльність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2737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/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проектів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особистісно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орієнтований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заснований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самостійній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розробці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певним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чином практичного результату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розробки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одна з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провідних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інтерактивного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5" y="6500813"/>
            <a:ext cx="979488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</a:rPr>
              <a:t>http://aida.ucoz.ru</a:t>
            </a:r>
            <a:endParaRPr lang="ru-RU" sz="800" dirty="0">
              <a:solidFill>
                <a:schemeClr val="accent3">
                  <a:lumMod val="60000"/>
                  <a:lumOff val="4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018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67384"/>
            <a:ext cx="8352928" cy="600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ВИСНОВОК.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основі методу проектів  лежить розвиток основних компетенцій: пізнавальних навичок учнів, уміння орієнтуватися у різних джерелах інформації, застосовувати на практиці отримані знання, виділяти проблеми і визначати шляхи їх вирішення, планувати, прогнозувати, аналізувати, зіставляти, порівнювати, оцінювати, робити висновки, виробляти особисту думку, презентувати результати проектної діяльності. Проектна технологія сприяє вихованню толерантності і 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комунікативності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адже передбачає роботу у групах, у парах, вимагає співробітництва учнів різного віку. Цей метод формує критичне та творче мислення учнів, а отже, відповідає основному завданню школи — вихованню соціально активної особистості, здатної до самовдосконалення.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82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9"/>
            <a:ext cx="8229600" cy="1584176"/>
          </a:xfrm>
        </p:spPr>
        <p:txBody>
          <a:bodyPr/>
          <a:lstStyle/>
          <a:p>
            <a:pPr marL="0" indent="0" algn="ctr">
              <a:buNone/>
            </a:pPr>
            <a:r>
              <a:rPr lang="uk-UA" sz="8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ru-RU" sz="8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6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1"/>
            <a:ext cx="8496944" cy="6933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чому сила методу проектів?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тому: що це метод поєднання теорії з практикою,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він пов'язує всю нашу навчальну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 виховну роботу з життям,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Надає більшої життєвості всій нашій роботі.</a:t>
            </a:r>
            <a:endParaRPr lang="ru-RU" sz="1400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</a:rPr>
              <a:t>І. 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Єрмаков</a:t>
            </a:r>
          </a:p>
          <a:p>
            <a:pPr algn="r"/>
            <a:endParaRPr lang="uk-UA" dirty="0">
              <a:latin typeface="Times New Roman" panose="02020603050405020304" pitchFamily="18" charset="0"/>
            </a:endParaRPr>
          </a:p>
          <a:p>
            <a:pPr algn="r"/>
            <a:endParaRPr lang="uk-UA" dirty="0" smtClean="0">
              <a:latin typeface="Times New Roman" panose="02020603050405020304" pitchFamily="18" charset="0"/>
            </a:endParaRPr>
          </a:p>
          <a:p>
            <a:pPr algn="just"/>
            <a:r>
              <a:rPr lang="uk-UA" b="1" dirty="0"/>
              <a:t>На сучасному етапі розвитку освіти головне завдання школи – підготовка освіченої, творчої особистості, здатної до неперервного розвитку й самостійності. </a:t>
            </a:r>
            <a:endParaRPr lang="uk-UA" b="1" dirty="0">
              <a:latin typeface="Times New Roman" panose="02020603050405020304" pitchFamily="18" charset="0"/>
            </a:endParaRPr>
          </a:p>
          <a:p>
            <a:pPr algn="r"/>
            <a:endParaRPr lang="uk-UA" dirty="0" smtClean="0">
              <a:latin typeface="Times New Roman" panose="02020603050405020304" pitchFamily="18" charset="0"/>
            </a:endParaRPr>
          </a:p>
          <a:p>
            <a:pPr algn="r"/>
            <a:endParaRPr lang="uk-UA" dirty="0">
              <a:latin typeface="Times New Roman" panose="02020603050405020304" pitchFamily="18" charset="0"/>
            </a:endParaRPr>
          </a:p>
          <a:p>
            <a:pPr algn="r"/>
            <a:endParaRPr lang="uk-UA" dirty="0" smtClean="0">
              <a:latin typeface="Times New Roman" panose="02020603050405020304" pitchFamily="18" charset="0"/>
            </a:endParaRPr>
          </a:p>
          <a:p>
            <a:pPr algn="r"/>
            <a:endParaRPr lang="uk-UA" dirty="0">
              <a:latin typeface="Times New Roman" panose="02020603050405020304" pitchFamily="18" charset="0"/>
            </a:endParaRPr>
          </a:p>
          <a:p>
            <a:pPr algn="r"/>
            <a:endParaRPr lang="uk-UA" dirty="0" smtClean="0">
              <a:latin typeface="Times New Roman" panose="02020603050405020304" pitchFamily="18" charset="0"/>
            </a:endParaRPr>
          </a:p>
          <a:p>
            <a:pPr algn="r"/>
            <a:endParaRPr lang="uk-UA" dirty="0">
              <a:latin typeface="Times New Roman" panose="02020603050405020304" pitchFamily="18" charset="0"/>
            </a:endParaRPr>
          </a:p>
          <a:p>
            <a:pPr algn="r"/>
            <a:endParaRPr lang="uk-UA" dirty="0" smtClean="0">
              <a:latin typeface="Times New Roman" panose="02020603050405020304" pitchFamily="18" charset="0"/>
            </a:endParaRPr>
          </a:p>
          <a:p>
            <a:pPr algn="r"/>
            <a:endParaRPr lang="uk-UA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13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4143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uk-UA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uk-UA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uk-UA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Історія 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виникнення технології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3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Основною тезою сучасного розуміння методу проектів є вислів: 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«Усе, що я пізнаю, я знаю, для чого мені це потрібно, та де і як я можу ці знання застосувати».</a:t>
            </a: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26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784976" cy="6019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X. </a:t>
            </a:r>
            <a:r>
              <a:rPr lang="uk-UA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Кілпатрик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дав таку класифікацію проектів: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створюваний (продуктивний) проект, пов'язаний з трудовою діяльністю — доглядом за рослинами і тваринами, підготовкою макета, конструкторською діяльністю тощо;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споживчий (його метою є споживання у найширшому розумінні, включаючи розваги) — підготовка екскурсій, розробка і надання різних послуг (ремонт одягу, взуття, інформаційні послуги тощо), проекти розв'язання проблем життєзабезпечення табору тощо;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розв'язання проблеми (науково-дослідницький проект);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дослідження впливу умов догляду за рослинами на врожайність, фізико-математичні проекти, технічні проекти, проекти розв'язання історичних або літературних проблем (які, як правило, поєднуються з дискусійними формами роботи) тощо;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проект-вправа (проекти навчання і тренування для оволодіння певними навичками).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3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6673"/>
            <a:ext cx="8856984" cy="470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Зміст технології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</a:t>
            </a: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проектів </a:t>
            </a:r>
            <a:r>
              <a:rPr lang="uk-UA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це сукупність прийомів, дій учнів у їх певній послідовності для досягнення поставленого завдання: вирішення певної проблеми, значимої для учнів і оформленої у вигляді певного кінцевого продукту. Головне завдання методу проектів – зацікавити учнів у набутих знаннях, що можуть і повинні знадобитися у житті. Метод проектів завжди орієнтований на самостійну діяльність школярів, розвиває вміння самостійно обирати різні рішення, шляхи отримання інформації, генерувати ідеї, прогнозувати їх розв’язання.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06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1"/>
            <a:ext cx="8568952" cy="427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видом діяльності розрізняють такі типи проектів: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дослідницькі;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творчі;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ігрові;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інформаційні;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практико-орієнтовані.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9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7"/>
            <a:ext cx="8208912" cy="394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характером контактів проекти поділяються на внутрішні та міжнародні. </a:t>
            </a:r>
            <a:endParaRPr lang="uk-UA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Внутрішніми</a:t>
            </a:r>
            <a:r>
              <a:rPr lang="uk-UA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називають проекти, організовані або всередині однієї школи, або між школами, класами всередині регіону, країни. </a:t>
            </a: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міжнародних </a:t>
            </a:r>
            <a:r>
              <a:rPr lang="uk-UA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проектах беруть участь представники різних країн, для їх реалізації можуть застосовуватися засоби інформаційних технологій.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7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704856" cy="3056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кількістю учасників проекти поділяються на </a:t>
            </a:r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особистісні, парні та групові.</a:t>
            </a:r>
            <a:endParaRPr lang="ru-RU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17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7992888" cy="3619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тривалістю проведення проекти розрізняють </a:t>
            </a:r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короткодіючі</a:t>
            </a: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(кілька уроків з програми одного предмета), </a:t>
            </a:r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середньої тривалості </a:t>
            </a: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(від тижня до місяця), </a:t>
            </a:r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довготривалі</a:t>
            </a:r>
            <a:r>
              <a:rPr lang="uk-UA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(кілька місяців).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09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4-5</Template>
  <TotalTime>171</TotalTime>
  <Words>433</Words>
  <Application>Microsoft Office PowerPoint</Application>
  <PresentationFormat>Экран (4:3)</PresentationFormat>
  <Paragraphs>103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Times New Roman</vt:lpstr>
      <vt:lpstr>Wingdings</vt:lpstr>
      <vt:lpstr>4-5</vt:lpstr>
      <vt:lpstr>Метод проектів на уроках української мови та літератури. Роль проектів у підручниках із рідної (української) мови та літератури.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проектів – особистісно орієнтований метод навчання та виховання, заснований на самостійній діяльності учнів у розробці проблеми та оформленні певним чином практичного результату розробки, це  одна з провідних технологій у процесі інтерактивного навчання.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dc:description>http://aida.ucoz.ru</dc:description>
  <cp:lastModifiedBy>Александра</cp:lastModifiedBy>
  <cp:revision>19</cp:revision>
  <dcterms:created xsi:type="dcterms:W3CDTF">2015-03-22T18:11:47Z</dcterms:created>
  <dcterms:modified xsi:type="dcterms:W3CDTF">2022-08-16T08:05:04Z</dcterms:modified>
</cp:coreProperties>
</file>