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68" r:id="rId4"/>
    <p:sldId id="271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5" r:id="rId16"/>
    <p:sldId id="276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3009" autoAdjust="0"/>
  </p:normalViewPr>
  <p:slideViewPr>
    <p:cSldViewPr>
      <p:cViewPr varScale="1">
        <p:scale>
          <a:sx n="121" d="100"/>
          <a:sy n="121" d="100"/>
        </p:scale>
        <p:origin x="19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99355-C277-AF28-C105-4D10AB9A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6883-0693-074F-B983-192A54701534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EB793-EBF0-8DCC-4A42-C5D62FCC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9C22C-F2C0-5CB8-0DDD-69E9CE85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37AF5-67CD-244B-B1DD-8B62F23176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4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0946A-C60F-F682-526C-19AEC897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2FA0-E9A2-ED4D-8138-307D7624EF4D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032E2-8D75-51D6-28C6-CCEA9DAE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ACE38-85F4-C494-7153-7F46F85B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FFE6-810C-9943-84BC-E2DE43847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8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8DDF4-37B1-D8DC-314F-3BCB1106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0DB7-20F7-A447-B06A-4239C0E1E4DF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8B9F3-DCDD-C7EC-FD4E-138E1F5A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8536A-E831-138D-744A-39246A4E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6BEF-FA44-7248-B386-DFE318FD7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6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D3E17-ED5A-D09A-F619-5B5C937B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9E7-0BE0-F344-9E9F-3345C08F85C8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1B717-9F6D-2C65-5E3D-0B4C6369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02F46-C9F3-CD8C-E89C-02758CCD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8E1D-E42B-EF4E-BF89-70C8BBF86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33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30527-E45B-5A21-99A5-2E56E26B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B676-BC30-BE43-B760-561AF41EB73E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39038-8E0A-05AE-F93C-6B0100CA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FE03D-5194-AE40-941C-843F493A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9CD75-B26A-BC46-A76D-B66CB259D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03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332EB73-B4C6-6A34-3C76-D2CD61C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E9AD-DBFF-2C44-A05B-4A82FFD8E759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9B9400E-36DA-2E04-3D79-03D78DF5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D87758F-A7EC-AF87-0792-6F6B983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751A-BB4D-9541-A1D4-637E2FF7B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94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EE40976-4C9F-5CC1-92E8-2FC01BF2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FE26-7142-DA43-BFF5-01512FB4BE81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F46D506-0D19-8A4A-693B-F6D19475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1ED7408-F621-9968-909D-0C36741A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3EA6-2DBF-BF44-8354-A37CBCD42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22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2F11235-BF8A-A4AC-1584-0474CD71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A2B-45A4-8F42-BE2C-EF3327AA9AC7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5EEEB78-F01C-B2CA-E2E0-2562FEB4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9F0F56-6797-31E3-0B42-6059F80E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6C9C-DDAE-BD44-B3C4-DEB3ECFF8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0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71E5D44-1E29-A0E1-1054-988F3ECA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D12A-2FD3-BD4E-ADC7-02962CB89CFA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22A8359-7873-8BE1-6412-1C368B95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B6FA9FE-F8B0-B578-B28D-5250A0B8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7D8FB-0FF5-C743-A5AE-6D0B3E751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03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114A7B1-1ACF-D340-EE3E-1B3585FD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E8FE-2FFE-B04B-B4E9-6E80A3E968CC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A58E3DB-6918-C5DF-DF87-02E5D584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D079FC5-2F17-BD3C-103F-ED529E5A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5295A-393D-A14A-A9F6-FEE7FE6E98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9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713B090-C711-7909-C6F6-A111C2BE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0928-D0CE-9D40-89FF-AA29579E46BC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0AAA2A1-6DFD-3C9F-0049-0B601642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7DB20B-197E-9392-6D61-2E62079C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EBD6-8AB4-7242-9277-75F3322089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27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3A2A53F-AA2C-0CA0-A1AC-909A3A7599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2F29C1B-2429-EAFF-1A3D-729EB6287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754B7-755A-2958-8ED9-22EA81527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BDF36-5131-BA40-940D-8715837589AF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C2948-40F8-54F4-9055-BABC6E1E9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1076-20C1-9BA2-BDC9-F09DF2C15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8E2253-3257-2046-BDF6-41D2218AE0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rtizanskaya.shkola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6;&#1086;&#1082;&#1091;&#1084;&#1077;&#1085;&#1090;&#1099;\school\&#1084;&#1086;&#1077;\&#1059;&#1095;&#1080;&#1090;&#1077;&#1083;&#1100;%20&#1079;&#1076;&#1086;&#1088;&#1086;&#1074;&#1100;&#1103;\&#1088;&#1077;&#1089;&#1087;&#1091;&#1073;&#1083;&#1080;&#1082;&#1072;\&#1088;&#1086;&#1083;&#1080;&#1082;%20&#1089;%20&#1091;&#1088;&#1086;&#1082;&#1072;%20(video-converter.com).mp4" TargetMode="External"/><Relationship Id="rId1" Type="http://schemas.microsoft.com/office/2007/relationships/media" Target="file:///D:\&#1076;&#1086;&#1082;&#1091;&#1084;&#1077;&#1085;&#1090;&#1099;\school\&#1084;&#1086;&#1077;\&#1059;&#1095;&#1080;&#1090;&#1077;&#1083;&#1100;%20&#1079;&#1076;&#1086;&#1088;&#1086;&#1074;&#1100;&#1103;\&#1088;&#1077;&#1089;&#1087;&#1091;&#1073;&#1083;&#1080;&#1082;&#1072;\&#1088;&#1086;&#1083;&#1080;&#1082;%20&#1089;%20&#1091;&#1088;&#1086;&#1082;&#1072;%20(video-converter.com).mp4" TargetMode="Externa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5BC4BA8E-3F7F-9018-B263-C3C83E27C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5ADE70-B27E-342B-0D30-A443E6D41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Прямоугольник 3">
            <a:extLst>
              <a:ext uri="{FF2B5EF4-FFF2-40B4-BE49-F238E27FC236}">
                <a16:creationId xmlns:a16="http://schemas.microsoft.com/office/drawing/2014/main" id="{2EF579C3-EEFC-4936-9CF2-F4197375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2684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Смысл жизни не в том, чтобы ждать, когда закончится гроза, а в том, чтобы учиться танцевать под дождем. Вивиан Грин</a:t>
            </a:r>
          </a:p>
        </p:txBody>
      </p:sp>
      <p:pic>
        <p:nvPicPr>
          <p:cNvPr id="2053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F6203CD7-2A9D-CA65-6A39-48B2869C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DDEBA9-C5CB-84EA-96D3-FCD04E4C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0350"/>
            <a:ext cx="76327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«ПАРТИЗАНСКАЯ ШКОЛА ИМЕНИ ГЕРОЯ СОВЕТСКОГО СОЮЗА БОГДАНОВА АЛЕКСАНДРА ПЕТРОВИЧА» СИМФЕРОПОЛЬСКОГО РАЙОНА РЕСПУБЛИКИ КРЫМ</a:t>
            </a:r>
            <a:endParaRPr lang="ru-RU" sz="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Сумская, №11а, с. Партизанское, Симферопольский район, Республики Крым, РФ, 297566</a:t>
            </a:r>
            <a:endParaRPr lang="ru-RU" sz="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+7(978)7375962,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school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simferopolsiy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rayon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23@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crimeaedu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ОКПО 00827082, ОГРН 1159102023134, ИНН 9109009671, КПП 910901001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6BA7B2-65CC-3BEE-E9FB-1310189EFC06}"/>
              </a:ext>
            </a:extLst>
          </p:cNvPr>
          <p:cNvSpPr/>
          <p:nvPr/>
        </p:nvSpPr>
        <p:spPr>
          <a:xfrm>
            <a:off x="4356100" y="4853260"/>
            <a:ext cx="45720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подготовила: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Новокшонова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Сергеевна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истории 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бюджетного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общеобразовательного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«Партизанская школа 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 А.П. Богданова»</a:t>
            </a:r>
          </a:p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3690938" algn="l"/>
              </a:tabLst>
              <a:defRPr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Симферопольского района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F7FAA-DC00-A723-5530-809BCC39CC11}"/>
              </a:ext>
            </a:extLst>
          </p:cNvPr>
          <p:cNvSpPr txBox="1"/>
          <p:nvPr/>
        </p:nvSpPr>
        <p:spPr>
          <a:xfrm>
            <a:off x="250825" y="1768475"/>
            <a:ext cx="8640763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технологий на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этапах урока истории для активизации </a:t>
            </a:r>
            <a:r>
              <a:rPr lang="ru-RU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познавательнои</a:t>
            </a: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деятельности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6E0C0396-9B02-DFFA-A779-BCCC1737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F93B0CA7-1B7A-E580-AF27-FDB55B76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2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7A62033B-099C-A7ED-A73F-BE775D59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s://i.pinimg.com/736x/1a/fe/f2/1afef2ebaf7ea7f4726396bc595450e2.jpg">
            <a:extLst>
              <a:ext uri="{FF2B5EF4-FFF2-40B4-BE49-F238E27FC236}">
                <a16:creationId xmlns:a16="http://schemas.microsoft.com/office/drawing/2014/main" id="{7B73CB7C-B0BA-DBC1-D619-935F8F5B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26" y="185199"/>
            <a:ext cx="8279550" cy="641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EB37BC7-296A-232F-3912-89641B19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F6A2B69B-0542-57C0-EF61-F69D7B979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5466E766-7EF0-2953-F423-E0DBFE3A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s://i.pinimg.com/originals/de/14/6b/de146b95af12be361d4aa6859f862da2.png">
            <a:extLst>
              <a:ext uri="{FF2B5EF4-FFF2-40B4-BE49-F238E27FC236}">
                <a16:creationId xmlns:a16="http://schemas.microsoft.com/office/drawing/2014/main" id="{AAA64C1F-0B65-245F-FC19-B9ADCD4E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233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20F172DD-C6B8-FBDF-194E-DD07E771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C9AF75-8DF4-4752-05A9-AF5A84147D2A}"/>
              </a:ext>
            </a:extLst>
          </p:cNvPr>
          <p:cNvSpPr/>
          <p:nvPr/>
        </p:nvSpPr>
        <p:spPr>
          <a:xfrm>
            <a:off x="468313" y="1125538"/>
            <a:ext cx="8510587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медведя плясать учат.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Посмотрим, сказал слепой, как будет плясать хромой.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Танцы до упаду.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F30D1-8BA5-9CE1-EDFC-0F6ACB517B6C}"/>
              </a:ext>
            </a:extLst>
          </p:cNvPr>
          <p:cNvSpPr txBox="1"/>
          <p:nvPr/>
        </p:nvSpPr>
        <p:spPr>
          <a:xfrm>
            <a:off x="395288" y="260350"/>
            <a:ext cx="85248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фразеологизмами. Метод критического мышления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A3039C-5AE5-A843-1D7D-CF0CE581EE51}"/>
              </a:ext>
            </a:extLst>
          </p:cNvPr>
          <p:cNvSpPr/>
          <p:nvPr/>
        </p:nvSpPr>
        <p:spPr>
          <a:xfrm>
            <a:off x="5795963" y="2924175"/>
            <a:ext cx="3024187" cy="3109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Ахиллесова пята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Дамоклов меч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Троянский конь.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Гордиев узел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Яблоко раздора 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Рог изобилия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Нить Ариадны</a:t>
            </a:r>
          </a:p>
        </p:txBody>
      </p:sp>
      <p:pic>
        <p:nvPicPr>
          <p:cNvPr id="9222" name="Picture 2" descr="https://coolsen.ru/wp-content/uploads/2021/12/78-20211205_171650.jpg">
            <a:extLst>
              <a:ext uri="{FF2B5EF4-FFF2-40B4-BE49-F238E27FC236}">
                <a16:creationId xmlns:a16="http://schemas.microsoft.com/office/drawing/2014/main" id="{25A19C41-CE7E-A33B-75C7-28B079C4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5024437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C050D4AE-9F21-9E27-4DE4-8248EF74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s://i.ytimg.com/vi/L3-iqB1cJPw/maxresdefault.jpg">
            <a:extLst>
              <a:ext uri="{FF2B5EF4-FFF2-40B4-BE49-F238E27FC236}">
                <a16:creationId xmlns:a16="http://schemas.microsoft.com/office/drawing/2014/main" id="{F16FEDA3-1D43-E701-D19D-0065A8BB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388424" cy="471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DAF037AE-A7A9-81FF-2B4F-2B1D6404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s://kz-russia.ru/wp-content/uploads/9/3/2/932b559fd1765feb835fa2a1dfa30cbe.jpeg">
            <a:extLst>
              <a:ext uri="{FF2B5EF4-FFF2-40B4-BE49-F238E27FC236}">
                <a16:creationId xmlns:a16="http://schemas.microsoft.com/office/drawing/2014/main" id="{15C8537F-B9C6-B270-A0F6-4DE29D97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39087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4137CEA-DDD6-857A-BF6C-5A32E206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CB90850F-B540-7F0D-52A1-021F8374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11561497-E85B-5CA0-BCB4-6BF06519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07EB0-49BF-38CE-901D-8BDF5118C4C1}"/>
              </a:ext>
            </a:extLst>
          </p:cNvPr>
          <p:cNvSpPr txBox="1"/>
          <p:nvPr/>
        </p:nvSpPr>
        <p:spPr>
          <a:xfrm>
            <a:off x="1619250" y="188913"/>
            <a:ext cx="62658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МОЯ ВНЕУРОЧНАЯ ДЕЯТЕЛЬНОСТЬ</a:t>
            </a:r>
          </a:p>
        </p:txBody>
      </p:sp>
      <p:pic>
        <p:nvPicPr>
          <p:cNvPr id="38914" name="Picture 2" descr="https://sun9-45.userapi.com/impg/QtGiQrTkyp23qilx_q41MdGc_ZlVyytDaMWtiQ/smrrGNOpbx0.jpg?size=810x1080&amp;quality=95&amp;sign=d81bfc6a084cbbae7f89d8859edec1fe&amp;type=album">
            <a:extLst>
              <a:ext uri="{FF2B5EF4-FFF2-40B4-BE49-F238E27FC236}">
                <a16:creationId xmlns:a16="http://schemas.microsoft.com/office/drawing/2014/main" id="{ACE6F125-5031-2C6F-F0C8-B3C49B51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7458" b="26427"/>
          <a:stretch>
            <a:fillRect/>
          </a:stretch>
        </p:blipFill>
        <p:spPr bwMode="auto">
          <a:xfrm>
            <a:off x="179512" y="1292595"/>
            <a:ext cx="3240360" cy="24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sun9-55.userapi.com/impg/epzq-QfkheHyFn47kmsALqkTgXnkPuuZW-wnMQ/ZBkxzR5A_eI.jpg?size=1280x960&amp;quality=95&amp;sign=8c70f3b227c75868fb038cf6f4db5366&amp;type=album">
            <a:extLst>
              <a:ext uri="{FF2B5EF4-FFF2-40B4-BE49-F238E27FC236}">
                <a16:creationId xmlns:a16="http://schemas.microsoft.com/office/drawing/2014/main" id="{6D9030F6-BDD3-0728-512F-1AF01F90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697" y="4125508"/>
            <a:ext cx="3295791" cy="247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https://sun9-29.userapi.com/impg/zif1Fo_nVUCNnyZ3S5uYc7UMG8TK9kQPUBWvIQ/-S_CTOylVO0.jpg?size=810x1080&amp;quality=95&amp;sign=2f73b1131b11a699c53c078c2188b831&amp;type=album">
            <a:extLst>
              <a:ext uri="{FF2B5EF4-FFF2-40B4-BE49-F238E27FC236}">
                <a16:creationId xmlns:a16="http://schemas.microsoft.com/office/drawing/2014/main" id="{E82B4CF2-7479-73A2-0B1F-3F258821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132856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s://sun9-80.userapi.com/impg/Op22NDMqiqrPw0CVO-tBhXDzqUVBWWtGLxiccg/81OjHJifYco.jpg?size=1280x960&amp;quality=95&amp;sign=43d891172ddf673e1415d2cbcc9acc87&amp;type=album">
            <a:extLst>
              <a:ext uri="{FF2B5EF4-FFF2-40B4-BE49-F238E27FC236}">
                <a16:creationId xmlns:a16="http://schemas.microsoft.com/office/drawing/2014/main" id="{8A9A7567-9102-C640-E819-19F66F14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019" y="4077072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https://sun9-40.userapi.com/impg/lEXWR2ricGJ53IlnjivC1SV9CDr8IVtdX7FUFQ/rDbVf84vMg4.jpg?size=1280x960&amp;quality=95&amp;sign=d141c4c41ea7e92b422befe35880ee18&amp;type=album">
            <a:extLst>
              <a:ext uri="{FF2B5EF4-FFF2-40B4-BE49-F238E27FC236}">
                <a16:creationId xmlns:a16="http://schemas.microsoft.com/office/drawing/2014/main" id="{05CB9FFF-4F64-AC12-F3C1-EA1B9A7A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9073" t="27853" b="7965"/>
          <a:stretch>
            <a:fillRect/>
          </a:stretch>
        </p:blipFill>
        <p:spPr bwMode="auto">
          <a:xfrm>
            <a:off x="3347864" y="5085184"/>
            <a:ext cx="2664296" cy="158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6" name="Picture 14" descr="https://sun9-65.userapi.com/impg/43SeUXU-CqZPG10skmRyCP7pGqFyqD1cIWQLUw/W7nMP0P5rTY.jpg?size=1280x960&amp;quality=95&amp;sign=cfa78eb302e8221b4d3d931a2cc40c9c&amp;type=album">
            <a:extLst>
              <a:ext uri="{FF2B5EF4-FFF2-40B4-BE49-F238E27FC236}">
                <a16:creationId xmlns:a16="http://schemas.microsoft.com/office/drawing/2014/main" id="{7BAF3A06-9B6B-C924-B74F-AE178916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19" y="126876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B4E09AD-1089-103C-A121-911CBFAF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4824CBFF-2139-08FF-4AB6-9B2EAABC2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F89B225D-706A-FED6-F6AB-575AD9BB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94FB1-EEEA-8480-501B-B0CB92A475DC}"/>
              </a:ext>
            </a:extLst>
          </p:cNvPr>
          <p:cNvSpPr txBox="1"/>
          <p:nvPr/>
        </p:nvSpPr>
        <p:spPr>
          <a:xfrm>
            <a:off x="1619250" y="188913"/>
            <a:ext cx="6265863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</a:p>
        </p:txBody>
      </p:sp>
      <p:pic>
        <p:nvPicPr>
          <p:cNvPr id="39938" name="Picture 2" descr="https://sun9-74.userapi.com/impg/JHfhx1zvWfKbINZMc0FUBLfEo39HUOC8PZVm3w/jX2lQZt70Kw.jpg?size=810x1080&amp;quality=95&amp;sign=ac486f6a2207ce72ea618c80d8493b47&amp;type=album">
            <a:extLst>
              <a:ext uri="{FF2B5EF4-FFF2-40B4-BE49-F238E27FC236}">
                <a16:creationId xmlns:a16="http://schemas.microsoft.com/office/drawing/2014/main" id="{0FE44573-61E6-D7E1-43CE-9D85BF06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116132" cy="282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sun9-38.userapi.com/impg/PfsfdNOKNhpepn7evR6_2lxMAygxbrR9ioRtUQ/iz3HuEQ3U6I.jpg?size=1280x960&amp;quality=95&amp;sign=d945c950f721dfd0690c9696e82f5244&amp;type=album">
            <a:extLst>
              <a:ext uri="{FF2B5EF4-FFF2-40B4-BE49-F238E27FC236}">
                <a16:creationId xmlns:a16="http://schemas.microsoft.com/office/drawing/2014/main" id="{9A3BD2A7-C789-CA19-C48D-28830E13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3223784" cy="241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s://sun9-61.userapi.com/impg/AKA1HRQhKzmY7dHkfMpZqUlk7Jdh-asPwtHHvw/3p6fWz_UG2w.jpg?size=1280x960&amp;quality=95&amp;sign=da8027b7826b8b28db1f76f2a548c684&amp;type=album">
            <a:extLst>
              <a:ext uri="{FF2B5EF4-FFF2-40B4-BE49-F238E27FC236}">
                <a16:creationId xmlns:a16="http://schemas.microsoft.com/office/drawing/2014/main" id="{B83F1EA0-8F12-00BD-34E6-A78E284C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9080"/>
            <a:ext cx="3319794" cy="248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https://sun9-2.userapi.com/impg/SJezBR9YB60xSetrR92AsreD0oc0TVcAea_qsQ/caaY8WfTlFA.jpg?size=1280x960&amp;quality=95&amp;sign=420268ec84c62eac1b29aef5bafeec39&amp;type=album">
            <a:extLst>
              <a:ext uri="{FF2B5EF4-FFF2-40B4-BE49-F238E27FC236}">
                <a16:creationId xmlns:a16="http://schemas.microsoft.com/office/drawing/2014/main" id="{7A7411F0-9598-8486-7DFB-192F1E46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149080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6" name="Picture 10" descr="https://sun9-40.userapi.com/impg/Z_p8Ee3QUJGfq8V6EG2l6Y_1W89kNcr38sUxYg/OhLilCV_0gA.jpg?size=810x1080&amp;quality=95&amp;sign=4acbc26743eaa72fa39bbb13137dd39a&amp;type=album">
            <a:extLst>
              <a:ext uri="{FF2B5EF4-FFF2-40B4-BE49-F238E27FC236}">
                <a16:creationId xmlns:a16="http://schemas.microsoft.com/office/drawing/2014/main" id="{C42A671A-B7F8-A796-4EBE-85C1C371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124744"/>
            <a:ext cx="2170138" cy="289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8" name="Picture 12" descr="https://sun9-21.userapi.com/impg/hoeNQtS54BE-whFQ9jbCJN0B4xnqxcz96SBPTg/hwh-EB6pEAw.jpg?size=810x1080&amp;quality=95&amp;sign=1ba43acac4de39dfe98a581efee599c5&amp;type=album">
            <a:extLst>
              <a:ext uri="{FF2B5EF4-FFF2-40B4-BE49-F238E27FC236}">
                <a16:creationId xmlns:a16="http://schemas.microsoft.com/office/drawing/2014/main" id="{1E437139-98A8-80DE-9510-3AB658356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293096"/>
            <a:ext cx="1714649" cy="22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C360EDD5-443B-642C-1D7F-A4A2132C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ролик с урока (video-converter.com).mp4">
            <a:hlinkClick r:id="" action="ppaction://media"/>
            <a:extLst>
              <a:ext uri="{FF2B5EF4-FFF2-40B4-BE49-F238E27FC236}">
                <a16:creationId xmlns:a16="http://schemas.microsoft.com/office/drawing/2014/main" id="{A8516C31-3B89-9965-BE07-0164467A946A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9913" y="-1279525"/>
            <a:ext cx="10287001" cy="1028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00602BB8-08A6-C822-9F33-CAD5D6C8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B316603F-7516-BC5E-8F4E-3E4BCCDE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2" name="Содержимое 2">
            <a:extLst>
              <a:ext uri="{FF2B5EF4-FFF2-40B4-BE49-F238E27FC236}">
                <a16:creationId xmlns:a16="http://schemas.microsoft.com/office/drawing/2014/main" id="{B17A5E73-2E35-6E59-57CE-30C90058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6" name="Picture 2" descr="https://sun9-79.userapi.com/impg/h1hBjnmFZXXodR0KemJZny8e6qB0bQ4dyE7i_g/tVtb2j6epVM.jpg?size=1280x960&amp;quality=95&amp;sign=77d9720fc48e7a28e98e9b8fa95c8930&amp;type=album">
            <a:extLst>
              <a:ext uri="{FF2B5EF4-FFF2-40B4-BE49-F238E27FC236}">
                <a16:creationId xmlns:a16="http://schemas.microsoft.com/office/drawing/2014/main" id="{D0DE4AB6-17C0-7CD2-C29D-E8C7E217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2442"/>
            <a:ext cx="8947911" cy="671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FE65BA85-0763-A594-901E-F40E6490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8B621A-479C-2C8B-1097-1F030D51E921}"/>
              </a:ext>
            </a:extLst>
          </p:cNvPr>
          <p:cNvSpPr/>
          <p:nvPr/>
        </p:nvSpPr>
        <p:spPr>
          <a:xfrm>
            <a:off x="468313" y="333375"/>
            <a:ext cx="828040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Смысл жизни не в том, чтобы ждать, когда закончится гроза, а в том, чтобы учиться танцевать под дождем.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Вивиан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Грин</a:t>
            </a:r>
          </a:p>
        </p:txBody>
      </p:sp>
      <p:pic>
        <p:nvPicPr>
          <p:cNvPr id="1026" name="Picture 2" descr="https://cdn.culture.ru/images/92de7b04-5361-5c68-be38-e6370c68f5aa">
            <a:extLst>
              <a:ext uri="{FF2B5EF4-FFF2-40B4-BE49-F238E27FC236}">
                <a16:creationId xmlns:a16="http://schemas.microsoft.com/office/drawing/2014/main" id="{002CCBCD-E550-EDF4-B027-D2F33304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99342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2B0603E4-E2D2-FF83-D949-60709675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97443C-E49B-17B7-7F9C-68AB1A677882}"/>
              </a:ext>
            </a:extLst>
          </p:cNvPr>
          <p:cNvSpPr/>
          <p:nvPr/>
        </p:nvSpPr>
        <p:spPr>
          <a:xfrm>
            <a:off x="323404" y="889843"/>
            <a:ext cx="849719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«Забота о здоровье ребёнка – это не просто комплекс санитарно-гигиенических норм и правил и не свод требований к режиму, питанию, труду, отдыху. Это прежде всего забота о гармоничной полноте всех физических и духовных сил, и венцом этой гармонии является радость творчества». </a:t>
            </a:r>
          </a:p>
          <a:p>
            <a:pPr algn="r">
              <a:defRPr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2" descr="https://shareslide.ru/img/thumbs/47d605904b7f6733406226b7dc6c7d2d-800x.jpg">
            <a:extLst>
              <a:ext uri="{FF2B5EF4-FFF2-40B4-BE49-F238E27FC236}">
                <a16:creationId xmlns:a16="http://schemas.microsoft.com/office/drawing/2014/main" id="{AA520B8D-3603-9A7D-D666-0431E0552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AutoShape 4" descr="https://shareslide.ru/img/thumbs/47d605904b7f6733406226b7dc6c7d2d-800x.jpg">
            <a:extLst>
              <a:ext uri="{FF2B5EF4-FFF2-40B4-BE49-F238E27FC236}">
                <a16:creationId xmlns:a16="http://schemas.microsoft.com/office/drawing/2014/main" id="{CC77B8B4-634A-16EF-2026-3C647D78F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8D51DB30-A5ED-2646-60E0-CF56F21F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63C0C317-138E-578E-3648-ECA879F3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220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6F7C8E7D-219A-A016-DF50-EA21ACA9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8E0EC-E4C2-2AFE-05ED-8158004C9F59}"/>
              </a:ext>
            </a:extLst>
          </p:cNvPr>
          <p:cNvSpPr txBox="1"/>
          <p:nvPr/>
        </p:nvSpPr>
        <p:spPr>
          <a:xfrm>
            <a:off x="3487817" y="151439"/>
            <a:ext cx="20254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МОИ УРОКИ</a:t>
            </a:r>
          </a:p>
        </p:txBody>
      </p:sp>
      <p:pic>
        <p:nvPicPr>
          <p:cNvPr id="34818" name="Picture 2" descr="https://sun9-78.userapi.com/impg/_BTfZqdJoKm_dt94zfQa-VnPDsk39YrWuS5wFw/A6gL8Skip5I.jpg?size=1280x960&amp;quality=95&amp;sign=416bef8afc090d2c96546b1bcdd133cb&amp;type=album">
            <a:extLst>
              <a:ext uri="{FF2B5EF4-FFF2-40B4-BE49-F238E27FC236}">
                <a16:creationId xmlns:a16="http://schemas.microsoft.com/office/drawing/2014/main" id="{13A932A6-1E2C-0BB7-334B-D679DE90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4271" b="11821"/>
          <a:stretch>
            <a:fillRect/>
          </a:stretch>
        </p:blipFill>
        <p:spPr bwMode="auto">
          <a:xfrm>
            <a:off x="6372200" y="836712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4" descr="https://fsd.kopilkaurokov.ru/uploads/user_file_56ee699d9174b/img_user_file_56ee699d9174b_0_10.jpg">
            <a:extLst>
              <a:ext uri="{FF2B5EF4-FFF2-40B4-BE49-F238E27FC236}">
                <a16:creationId xmlns:a16="http://schemas.microsoft.com/office/drawing/2014/main" id="{58648096-89DB-1DB0-DA99-5F2B221B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7325" b="19676"/>
          <a:stretch>
            <a:fillRect/>
          </a:stretch>
        </p:blipFill>
        <p:spPr bwMode="auto">
          <a:xfrm>
            <a:off x="323850" y="1557338"/>
            <a:ext cx="41767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51A18-047E-1AA7-BBF0-569333CEA340}"/>
              </a:ext>
            </a:extLst>
          </p:cNvPr>
          <p:cNvSpPr txBox="1"/>
          <p:nvPr/>
        </p:nvSpPr>
        <p:spPr>
          <a:xfrm>
            <a:off x="684213" y="776288"/>
            <a:ext cx="35734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урока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</a:p>
        </p:txBody>
      </p:sp>
      <p:pic>
        <p:nvPicPr>
          <p:cNvPr id="34822" name="Picture 6" descr="https://sun9-27.userapi.com/impg/_1o3ZHTeLPAUhUEmA0l0G9yP35UnWa0cY_YMxQ/AUj1nkQ9avI.jpg?size=1280x960&amp;quality=95&amp;sign=9815305286e218d6ce60ca77910b5667&amp;type=album">
            <a:extLst>
              <a:ext uri="{FF2B5EF4-FFF2-40B4-BE49-F238E27FC236}">
                <a16:creationId xmlns:a16="http://schemas.microsoft.com/office/drawing/2014/main" id="{F9D327C0-4B2D-2C58-3E9C-92420ED9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56490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s://sun9-29.userapi.com/impg/fC905M0Fe8zD8UQlOo5UkOvmTv2lbmVCEp5MdQ/fTm1O7ucIkw.jpg?size=1280x960&amp;quality=95&amp;sign=e8964d7993b31de98df87d4f9436523f&amp;type=album">
            <a:extLst>
              <a:ext uri="{FF2B5EF4-FFF2-40B4-BE49-F238E27FC236}">
                <a16:creationId xmlns:a16="http://schemas.microsoft.com/office/drawing/2014/main" id="{68E0D940-2FE9-94A4-545E-293EC28F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3511813" cy="263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s://sun9-5.userapi.com/impg/RulIPXtRJVF6HtnVRiMbbfcX498Yq7rbQzVVjg/Vph_ZE8asQg.jpg?size=810x1080&amp;quality=95&amp;sign=a682f3e2f8b890309ae002665d9901a7&amp;type=album">
            <a:extLst>
              <a:ext uri="{FF2B5EF4-FFF2-40B4-BE49-F238E27FC236}">
                <a16:creationId xmlns:a16="http://schemas.microsoft.com/office/drawing/2014/main" id="{55181D3E-44B4-7114-BBE5-0FAB5F42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4278" y="4221088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0" name="Picture 14" descr="https://sun9-45.userapi.com/impg/lKv6E7xJ1-X16OV3iwlcsprf_8QMXSgZrBH4-g/R24O-CEAn8M.jpg?size=1280x960&amp;quality=95&amp;sign=290d58793f7777662074c13e176b4b8e&amp;type=album">
            <a:extLst>
              <a:ext uri="{FF2B5EF4-FFF2-40B4-BE49-F238E27FC236}">
                <a16:creationId xmlns:a16="http://schemas.microsoft.com/office/drawing/2014/main" id="{330D070E-C01C-30C7-AC7C-44847C51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6531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C3C7D2E-2DFC-FD5C-42C8-42856CCF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437081FA-89EB-4E28-6906-F33B8740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7B4851C8-62DE-8BBC-A9E4-3C46632A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s://cf2.ppt-online.org/files2/slide/v/V6uHIsFxMRBwON3KtXYpj7mSAozadvyc29C8qieTn/slide-5.jpg">
            <a:extLst>
              <a:ext uri="{FF2B5EF4-FFF2-40B4-BE49-F238E27FC236}">
                <a16:creationId xmlns:a16="http://schemas.microsoft.com/office/drawing/2014/main" id="{F3641DA4-C88E-AE9B-F98B-AC6CBDA2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19859" b="18192"/>
          <a:stretch>
            <a:fillRect/>
          </a:stretch>
        </p:blipFill>
        <p:spPr bwMode="auto">
          <a:xfrm>
            <a:off x="179388" y="1628775"/>
            <a:ext cx="4248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C1F20-CB6B-227C-A8AD-23F17F1DBD59}"/>
              </a:ext>
            </a:extLst>
          </p:cNvPr>
          <p:cNvSpPr txBox="1"/>
          <p:nvPr/>
        </p:nvSpPr>
        <p:spPr>
          <a:xfrm>
            <a:off x="3635896" y="209054"/>
            <a:ext cx="21024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МОИ  УРОКИ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F8E9-7A94-9C66-577C-A4A7DF742633}"/>
              </a:ext>
            </a:extLst>
          </p:cNvPr>
          <p:cNvSpPr txBox="1"/>
          <p:nvPr/>
        </p:nvSpPr>
        <p:spPr>
          <a:xfrm>
            <a:off x="1077913" y="776288"/>
            <a:ext cx="2786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урока </a:t>
            </a:r>
          </a:p>
          <a:p>
            <a:pPr algn="ctr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Мотивационно-целевой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s://sun9-23.userapi.com/impg/LPOpPkCXNXWv0uRX3AYo2mZZMwgLMjm3lF9C2Q/SNcwXAg211w.jpg?size=1280x960&amp;quality=95&amp;sign=984a7954bd653c226c8eb0334a293a2a&amp;type=album">
            <a:extLst>
              <a:ext uri="{FF2B5EF4-FFF2-40B4-BE49-F238E27FC236}">
                <a16:creationId xmlns:a16="http://schemas.microsoft.com/office/drawing/2014/main" id="{CC7BCA18-FE73-08BB-3E4A-7E76A244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3527103" cy="264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https://sun9-80.userapi.com/impg/_E4fjkBmZo59yAfGX0JmsXn0nwJ8EVJMMt0mMw/4KqhIkXCbJw.jpg?size=1280x960&amp;quality=95&amp;sign=3f07791badfa896030317db3d5c88ae0&amp;type=album">
            <a:extLst>
              <a:ext uri="{FF2B5EF4-FFF2-40B4-BE49-F238E27FC236}">
                <a16:creationId xmlns:a16="http://schemas.microsoft.com/office/drawing/2014/main" id="{6B585C63-E8AB-9989-DEBD-F2AD6060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61048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2" name="Picture 12" descr="https://sun9-80.userapi.com/impg/V8mSPzVQDfto2k1SE_TEkEi3RzNkdQL0bjB1Gw/r136MRY9--o.jpg?size=1280x960&amp;quality=95&amp;sign=2346b28278711415b6c5cf0686bb2187&amp;type=album">
            <a:extLst>
              <a:ext uri="{FF2B5EF4-FFF2-40B4-BE49-F238E27FC236}">
                <a16:creationId xmlns:a16="http://schemas.microsoft.com/office/drawing/2014/main" id="{CD6E9B09-7D54-C404-7878-587E7064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7072"/>
            <a:ext cx="3299858" cy="24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4" name="Picture 14" descr="https://sun9-50.userapi.com/impg/RwRaFw2IcnGOvo7n4cfdcKyG0nkTQBo3qYiSMg/KhBwNdi5FAo.jpg?size=607x1080&amp;quality=95&amp;sign=a9d35fb5c41b5566ff5f632b01929f64&amp;type=album">
            <a:extLst>
              <a:ext uri="{FF2B5EF4-FFF2-40B4-BE49-F238E27FC236}">
                <a16:creationId xmlns:a16="http://schemas.microsoft.com/office/drawing/2014/main" id="{26DFB688-EF54-92C0-5823-44D822EF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21804"/>
          <a:stretch>
            <a:fillRect/>
          </a:stretch>
        </p:blipFill>
        <p:spPr bwMode="auto">
          <a:xfrm>
            <a:off x="6660232" y="3573016"/>
            <a:ext cx="222549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B60DA91-8E26-8A91-9421-29E68983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264105B8-EB51-ABC8-2423-D566CEF6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27CAFA82-32BE-ED8B-E6ED-C7BD7518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D7318-731C-A9B3-0DD6-426E79C0FD30}"/>
              </a:ext>
            </a:extLst>
          </p:cNvPr>
          <p:cNvSpPr txBox="1"/>
          <p:nvPr/>
        </p:nvSpPr>
        <p:spPr>
          <a:xfrm>
            <a:off x="3691327" y="164386"/>
            <a:ext cx="20254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МОИ УРОКИ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A6620-C876-4CCE-273F-EDC67C233D8D}"/>
              </a:ext>
            </a:extLst>
          </p:cNvPr>
          <p:cNvSpPr txBox="1"/>
          <p:nvPr/>
        </p:nvSpPr>
        <p:spPr>
          <a:xfrm>
            <a:off x="863600" y="776288"/>
            <a:ext cx="32131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урока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нового материала</a:t>
            </a:r>
          </a:p>
        </p:txBody>
      </p:sp>
      <p:pic>
        <p:nvPicPr>
          <p:cNvPr id="36866" name="Picture 2" descr="https://sun9-12.userapi.com/impg/9LU5iczyU58XPU8hbxPwtdNSo_29q3drgmrHUA/9-9f3Q7ylHE.jpg?size=1280x960&amp;quality=95&amp;sign=782b22a74d0e8cc7e2b85179e292e261&amp;type=album">
            <a:extLst>
              <a:ext uri="{FF2B5EF4-FFF2-40B4-BE49-F238E27FC236}">
                <a16:creationId xmlns:a16="http://schemas.microsoft.com/office/drawing/2014/main" id="{CDE2268E-409E-B104-2960-55A4A4A1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4" descr="https://mypresentation.ru/documents_2/657d04402cf24c729e3cb2be1c0cf0da/img4.jpg">
            <a:extLst>
              <a:ext uri="{FF2B5EF4-FFF2-40B4-BE49-F238E27FC236}">
                <a16:creationId xmlns:a16="http://schemas.microsoft.com/office/drawing/2014/main" id="{6CCD9085-E943-74E1-CBEB-75212170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25200" r="14006" b="11801"/>
          <a:stretch>
            <a:fillRect/>
          </a:stretch>
        </p:blipFill>
        <p:spPr bwMode="auto">
          <a:xfrm>
            <a:off x="250825" y="1628775"/>
            <a:ext cx="39608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s://sun9-30.userapi.com/impg/M9ZCULMLRpCRXLKi3Uk6idm4PPaTKzlitO5zdQ/b7LTZu5BwZ4.jpg?size=1280x960&amp;quality=95&amp;sign=09a36941d0efb5c5be36d21a976d07a9&amp;type=album">
            <a:extLst>
              <a:ext uri="{FF2B5EF4-FFF2-40B4-BE49-F238E27FC236}">
                <a16:creationId xmlns:a16="http://schemas.microsoft.com/office/drawing/2014/main" id="{CFF4A529-D4D6-E851-10C2-7BB01A0A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35498"/>
            <a:ext cx="3511815" cy="26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s://sun9-16.userapi.com/impg/L3RujTmeftJ93ia2zHJfODq_yMEoJv3aAHO9Hw/O9WpZq3DqhE.jpg?size=810x1080&amp;quality=95&amp;sign=82224e57d5af42308b8f1090aa5c4c01&amp;type=album">
            <a:extLst>
              <a:ext uri="{FF2B5EF4-FFF2-40B4-BE49-F238E27FC236}">
                <a16:creationId xmlns:a16="http://schemas.microsoft.com/office/drawing/2014/main" id="{B7A96536-0C23-2403-D34D-33072D72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2196244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https://sun9-44.userapi.com/impg/6M7dBHDWDDcIs9bCCqRX3UUTKsYRxTBsVBkzDQ/4SBo6Nnid_M.jpg?size=810x1080&amp;quality=95&amp;sign=f880648c4fca688b025baefbfd498f0d&amp;type=album">
            <a:extLst>
              <a:ext uri="{FF2B5EF4-FFF2-40B4-BE49-F238E27FC236}">
                <a16:creationId xmlns:a16="http://schemas.microsoft.com/office/drawing/2014/main" id="{884B657D-C1EC-6698-C03B-0665965B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789040"/>
            <a:ext cx="2170138" cy="289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7973879-06C3-F8CC-D1C3-345696DB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EF60CE76-88C7-27CB-3601-25176B3F9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CA2E5A68-4D10-F845-EA88-680D5C55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F2D24-6967-17A1-FB80-56168529B808}"/>
              </a:ext>
            </a:extLst>
          </p:cNvPr>
          <p:cNvSpPr txBox="1"/>
          <p:nvPr/>
        </p:nvSpPr>
        <p:spPr>
          <a:xfrm>
            <a:off x="2829468" y="166864"/>
            <a:ext cx="20254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МОИ УРОКИ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CBAAF-2C3E-E7CB-0F25-AFD7CF76E69B}"/>
              </a:ext>
            </a:extLst>
          </p:cNvPr>
          <p:cNvSpPr txBox="1"/>
          <p:nvPr/>
        </p:nvSpPr>
        <p:spPr>
          <a:xfrm>
            <a:off x="611188" y="765175"/>
            <a:ext cx="241141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урока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</a:p>
        </p:txBody>
      </p:sp>
      <p:pic>
        <p:nvPicPr>
          <p:cNvPr id="12295" name="Picture 2" descr="https://doy174.ru/images/metod-razrabotka-zdorovie/009.jpg">
            <a:extLst>
              <a:ext uri="{FF2B5EF4-FFF2-40B4-BE49-F238E27FC236}">
                <a16:creationId xmlns:a16="http://schemas.microsoft.com/office/drawing/2014/main" id="{ABCB7504-A58B-560A-C872-29D70A80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 b="9384"/>
          <a:stretch>
            <a:fillRect/>
          </a:stretch>
        </p:blipFill>
        <p:spPr bwMode="auto">
          <a:xfrm>
            <a:off x="4859338" y="765175"/>
            <a:ext cx="38893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s://sun9-16.userapi.com/impg/g3sEGiaEE5hi7GEgmv3bDIwGQXkpLGmqlJtpbw/Y91Nglc7Fr0.jpg?size=810x1080&amp;quality=95&amp;sign=c5e2b917c85febdae4a49f8892774ae9&amp;type=album">
            <a:extLst>
              <a:ext uri="{FF2B5EF4-FFF2-40B4-BE49-F238E27FC236}">
                <a16:creationId xmlns:a16="http://schemas.microsoft.com/office/drawing/2014/main" id="{8E7A31D8-7F5E-6BC9-88F2-586320D4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818210" cy="375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s://sun9-7.userapi.com/impg/jgoezJzKzBnMQ1uwpvf_FfFh_YsyHyF6t6M2Qg/0RI8idteD2g.jpg?size=810x1080&amp;quality=95&amp;sign=0ff34c22aa486291fc57ddcca020f3ab&amp;type=album">
            <a:extLst>
              <a:ext uri="{FF2B5EF4-FFF2-40B4-BE49-F238E27FC236}">
                <a16:creationId xmlns:a16="http://schemas.microsoft.com/office/drawing/2014/main" id="{7328F699-C4C6-46D5-2DB8-E6177A2A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s://sun9-52.userapi.com/impg/Am7psgPZ-_KJIGg7MJmX1hI7aH0tWO6tNkF4pg/RKuZl-nwsD8.jpg?size=1280x960&amp;quality=95&amp;sign=9158a48d5d5126e9a4e68fedff034d41&amp;type=album">
            <a:extLst>
              <a:ext uri="{FF2B5EF4-FFF2-40B4-BE49-F238E27FC236}">
                <a16:creationId xmlns:a16="http://schemas.microsoft.com/office/drawing/2014/main" id="{2DAA8697-C9AA-E0FA-6411-A46EE929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4219" y="3933056"/>
            <a:ext cx="3199781" cy="239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9902F39-E558-31D1-CBBE-9FDB13AA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F3B3511C-C98A-59D3-143D-06C07FFF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124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26A09BE7-7DA1-A9C5-09ED-672663BE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https://vuzopedia.ru/storage/app/uploads/public/62a/03c/3eb/62a03c3ebe777742141359.jpg">
            <a:extLst>
              <a:ext uri="{FF2B5EF4-FFF2-40B4-BE49-F238E27FC236}">
                <a16:creationId xmlns:a16="http://schemas.microsoft.com/office/drawing/2014/main" id="{B0A2946A-EF11-4E7E-6FDB-42FE7674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96344" cy="206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AutoShape 4" descr="https://1.bp.blogspot.com/-ZREan2AciVs/XVCONmzjfBI/AAAAAAAAJeQ/4J4O9TYAvvIn38bvS-AyrbOd4_Ois0e8QCLcBGAs/s1600/%25D1%2582%25D0%25B0%25D0%25BD%25D0%25B3%25D0%25BE%2B2.jpg">
            <a:extLst>
              <a:ext uri="{FF2B5EF4-FFF2-40B4-BE49-F238E27FC236}">
                <a16:creationId xmlns:a16="http://schemas.microsoft.com/office/drawing/2014/main" id="{5C81AFA0-82FA-5B47-C8C6-BFC57816C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54" name="Picture 6" descr="https://fun-berry.ru/uploadedFiles/eshopimages/big/photoeditorsdk-export-6.png">
            <a:extLst>
              <a:ext uri="{FF2B5EF4-FFF2-40B4-BE49-F238E27FC236}">
                <a16:creationId xmlns:a16="http://schemas.microsoft.com/office/drawing/2014/main" id="{119602D6-6D79-EA78-2005-D97F3D0B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93096"/>
            <a:ext cx="2348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upload.wikimedia.org/wikipedia/commons/1/1a/Russian_folklore_Russian_dances_and_kokoshnik_%D1%80%D1%83%D1%81%D1%81%D0%BA%D0%B8%D0%B5_%D1%82%D0%B0%D0%BD%D1%86%D1%8B_%D0%B8_%D1%80%D1%83%D1%81%D1%81%D0%BA%D0%B8%D0%B5_%D0%BA%D0%BE%D1%81%D1%82%D1%8E%D0%BC%D1%8B_%D0%BA%D0%BE%D0%BA%D0%BE%D1%88%D0%BD%D0%B8%D0%BA_4.jpg">
            <a:extLst>
              <a:ext uri="{FF2B5EF4-FFF2-40B4-BE49-F238E27FC236}">
                <a16:creationId xmlns:a16="http://schemas.microsoft.com/office/drawing/2014/main" id="{B7B6CFA2-79F7-D9BA-8208-B6620071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2197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s://thelawofattraction.ru/wp-content/uploads/c/3/4/c346a31d2d81d394c62f868b1e4f3d16.jpeg">
            <a:extLst>
              <a:ext uri="{FF2B5EF4-FFF2-40B4-BE49-F238E27FC236}">
                <a16:creationId xmlns:a16="http://schemas.microsoft.com/office/drawing/2014/main" id="{747157AC-D07B-55C4-1379-23F06E52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3105064" cy="207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s://moya-planeta.ru/upload/images/xl/cf/fa/cffaeb3ec7bb0a911c8c677bcd733862.jpg">
            <a:extLst>
              <a:ext uri="{FF2B5EF4-FFF2-40B4-BE49-F238E27FC236}">
                <a16:creationId xmlns:a16="http://schemas.microsoft.com/office/drawing/2014/main" id="{E18EFA1A-CA49-5845-B7FB-2B9FF618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204864"/>
            <a:ext cx="3588946" cy="237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1" name="AutoShape 16" descr="https://s.hdnux.com/photos/75/10/72/16027312/3/rawImage.jpg">
            <a:extLst>
              <a:ext uri="{FF2B5EF4-FFF2-40B4-BE49-F238E27FC236}">
                <a16:creationId xmlns:a16="http://schemas.microsoft.com/office/drawing/2014/main" id="{60703C8D-4330-21D7-1C14-A50DD003B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32" name="Picture 18" descr="https://www.worldclass.ru/upload/iblock/4d0/15942335_xl.jpg">
            <a:extLst>
              <a:ext uri="{FF2B5EF4-FFF2-40B4-BE49-F238E27FC236}">
                <a16:creationId xmlns:a16="http://schemas.microsoft.com/office/drawing/2014/main" id="{061EC31D-6840-5C2B-4DEB-21EECD1F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22726"/>
          <a:stretch>
            <a:fillRect/>
          </a:stretch>
        </p:blipFill>
        <p:spPr bwMode="auto">
          <a:xfrm>
            <a:off x="684213" y="2276475"/>
            <a:ext cx="20161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https://ordinarymind.s3.amazonaws.com/public/talk_attachments/103/original__N4Y8059.jpg?1457473750">
            <a:extLst>
              <a:ext uri="{FF2B5EF4-FFF2-40B4-BE49-F238E27FC236}">
                <a16:creationId xmlns:a16="http://schemas.microsoft.com/office/drawing/2014/main" id="{C1D47E8C-1491-CBB3-B059-88261842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1778" t="6122" r="25161" b="16327"/>
          <a:stretch>
            <a:fillRect/>
          </a:stretch>
        </p:blipFill>
        <p:spPr bwMode="auto">
          <a:xfrm>
            <a:off x="3707904" y="188640"/>
            <a:ext cx="19214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0" name="Picture 22" descr="https://i.pinimg.com/originals/b9/7a/db/b97adb5267a1e2947b60346c897c2dd3.jpg">
            <a:extLst>
              <a:ext uri="{FF2B5EF4-FFF2-40B4-BE49-F238E27FC236}">
                <a16:creationId xmlns:a16="http://schemas.microsoft.com/office/drawing/2014/main" id="{B293F1BA-F729-1098-E0D2-D12F9EFE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16969" t="9091" r="17581" b="3636"/>
          <a:stretch>
            <a:fillRect/>
          </a:stretch>
        </p:blipFill>
        <p:spPr bwMode="auto">
          <a:xfrm>
            <a:off x="3347864" y="4581128"/>
            <a:ext cx="117463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2" name="Picture 24" descr="https://i.pinimg.com/originals/4b/d9/da/4bd9da52dd498887f42f3da266fe19f1.jpg">
            <a:extLst>
              <a:ext uri="{FF2B5EF4-FFF2-40B4-BE49-F238E27FC236}">
                <a16:creationId xmlns:a16="http://schemas.microsoft.com/office/drawing/2014/main" id="{109A66C2-BE09-C83F-3DF3-6798A1B5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7407" t="5206" r="7407" b="14101"/>
          <a:stretch>
            <a:fillRect/>
          </a:stretch>
        </p:blipFill>
        <p:spPr bwMode="auto">
          <a:xfrm>
            <a:off x="4716016" y="4653136"/>
            <a:ext cx="144248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74" name="Picture 26" descr="https://wikifight.ru/wp-content/uploads/2021/08/https-pbs-twimg-com-media-escnjhgx0aeqhdp-jpgla.jpeg">
            <a:extLst>
              <a:ext uri="{FF2B5EF4-FFF2-40B4-BE49-F238E27FC236}">
                <a16:creationId xmlns:a16="http://schemas.microsoft.com/office/drawing/2014/main" id="{AE220668-1A00-079B-8EC1-AE592A67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2348880"/>
            <a:ext cx="2445282" cy="176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4E9AF6C9-8F52-F7CB-1453-E0874930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A30E9B79-120B-DAD4-33D9-331B933B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148" name="Picture 2" descr="https://phonoteka.org/uploads/posts/2022-02/1644933959_1-phonoteka-org-p-fon-universalnii-1.jpg">
            <a:extLst>
              <a:ext uri="{FF2B5EF4-FFF2-40B4-BE49-F238E27FC236}">
                <a16:creationId xmlns:a16="http://schemas.microsoft.com/office/drawing/2014/main" id="{CCFB3889-03C2-A91A-7DBC-A313C771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s://static.camp-fire.jp/uploads/editor_uploaded_image/image/170900/canstockphoto9410337.jpg">
            <a:extLst>
              <a:ext uri="{FF2B5EF4-FFF2-40B4-BE49-F238E27FC236}">
                <a16:creationId xmlns:a16="http://schemas.microsoft.com/office/drawing/2014/main" id="{CC531C66-982D-B05A-5F55-B1C54DBD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4" descr="https://unimall.az/images/detailed/134/14340_buyuk.jpg">
            <a:extLst>
              <a:ext uri="{FF2B5EF4-FFF2-40B4-BE49-F238E27FC236}">
                <a16:creationId xmlns:a16="http://schemas.microsoft.com/office/drawing/2014/main" id="{CC6C7814-D1F9-61E6-DFC1-FB3EE721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37068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2014477.ru/user/images/dances/wedding/5.9.3.jpg">
            <a:extLst>
              <a:ext uri="{FF2B5EF4-FFF2-40B4-BE49-F238E27FC236}">
                <a16:creationId xmlns:a16="http://schemas.microsoft.com/office/drawing/2014/main" id="{30ADB425-60B8-644A-F382-2A2845A9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645024"/>
            <a:ext cx="3031580" cy="296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s://www.vesti.ru/p/xw_1246939.jpg">
            <a:extLst>
              <a:ext uri="{FF2B5EF4-FFF2-40B4-BE49-F238E27FC236}">
                <a16:creationId xmlns:a16="http://schemas.microsoft.com/office/drawing/2014/main" id="{972D0BD6-A102-6EFC-4972-55937E97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8640"/>
            <a:ext cx="4252366" cy="241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s://p2.zoon.ru/3/e/5996b7b48ca7a801cb4d7dcc_5d67dfd5bdd52.jpg">
            <a:extLst>
              <a:ext uri="{FF2B5EF4-FFF2-40B4-BE49-F238E27FC236}">
                <a16:creationId xmlns:a16="http://schemas.microsoft.com/office/drawing/2014/main" id="{8F28CC2A-EAEE-5166-CC41-EA3615B8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12" y="4509120"/>
            <a:ext cx="31317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s://images.kinorium.com/movie/shot/85212/w1500_48991920.jpg">
            <a:extLst>
              <a:ext uri="{FF2B5EF4-FFF2-40B4-BE49-F238E27FC236}">
                <a16:creationId xmlns:a16="http://schemas.microsoft.com/office/drawing/2014/main" id="{881CE245-199B-01E3-19DC-41DCC22E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25144"/>
            <a:ext cx="247931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286</Words>
  <Application>Microsoft Macintosh PowerPoint</Application>
  <PresentationFormat>Экран (4:3)</PresentationFormat>
  <Paragraphs>45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Macbook Air</cp:lastModifiedBy>
  <cp:revision>13</cp:revision>
  <dcterms:created xsi:type="dcterms:W3CDTF">2022-12-13T20:44:00Z</dcterms:created>
  <dcterms:modified xsi:type="dcterms:W3CDTF">2023-09-13T13:39:40Z</dcterms:modified>
</cp:coreProperties>
</file>