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6" r:id="rId15"/>
    <p:sldId id="277" r:id="rId16"/>
    <p:sldId id="278" r:id="rId17"/>
    <p:sldId id="269" r:id="rId18"/>
    <p:sldId id="270" r:id="rId19"/>
    <p:sldId id="271" r:id="rId20"/>
    <p:sldId id="272" r:id="rId21"/>
    <p:sldId id="273" r:id="rId22"/>
    <p:sldId id="274" r:id="rId23"/>
    <p:sldId id="275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1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kosty\Desktop\1603896358_34-p-ekologicheskii-fon-dlya-prezentatsii-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0784" y="-18569"/>
            <a:ext cx="97536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403648" y="1268761"/>
            <a:ext cx="7848872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«Прием и методы познавательной деятельности на уроках биологии в рамках ФГОС нового поколения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  <a:p>
            <a:pPr algn="ctr"/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Савчук Т.Г., учитель биологии </a:t>
            </a:r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МБОУ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«Новоандреевская школа им. В.А. Осипова»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https://sun9-17.userapi.com/impg/l2PBichQFKXZwjbJ4Qa8aPyczL_Zsj-eJ07HXg/ZITC02xV6PE.jpg?size=1280x853&amp;quality=95&amp;sign=06ef0d22751ac4ade3314991c8009d70&amp;type=albu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4331274"/>
            <a:ext cx="4141897" cy="2526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97479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C:\Users\kosty\Desktop\1603896358_34-p-ekologicheskii-fon-dlya-prezentatsii-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691680" y="332656"/>
            <a:ext cx="745232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Уроки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– путешествия</a:t>
            </a:r>
          </a:p>
          <a:p>
            <a:pPr algn="ctr"/>
            <a:endParaRPr lang="ru-RU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>
              <a:buNone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«Путешествие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страну Грибов», </a:t>
            </a:r>
          </a:p>
          <a:p>
            <a:pPr fontAlgn="base">
              <a:buNone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Путешествие в мир бактерий», </a:t>
            </a:r>
          </a:p>
          <a:p>
            <a:pPr fontAlgn="base">
              <a:buNone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Путешествие в царство растений», 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«Путешествие в прошлое» (при изучении темы «Как развивалась жизнь на Земле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») </a:t>
            </a:r>
          </a:p>
          <a:p>
            <a:pPr fontAlgn="base">
              <a:buNone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Анатомическое путешествие» (обобщающий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урок).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37441187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 descr="C:\Users\kosty\Desktop\1603896358_34-p-ekologicheskii-fon-dlya-prezentatsii-4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251520" y="260648"/>
            <a:ext cx="8712968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Проблемные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вопросы</a:t>
            </a:r>
          </a:p>
          <a:p>
            <a:pPr algn="just" fontAlgn="base">
              <a:buNone/>
            </a:pP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Проблемные вопросы можно ставить на любом этапе изучения темы:</a:t>
            </a:r>
          </a:p>
          <a:p>
            <a:pPr algn="just" fontAlgn="base">
              <a:buNone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при объяснении материала (в начале урока), чтобы вызвать интерес к изучаемому вопросу;</a:t>
            </a:r>
          </a:p>
          <a:p>
            <a:pPr algn="just" fontAlgn="base">
              <a:buNone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при закреплении полученных знаний, что помогает обобщить изложенный материал и подводит учащихся к самостоятельному выводу;</a:t>
            </a:r>
          </a:p>
          <a:p>
            <a:pPr algn="just" fontAlgn="base">
              <a:buNone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при контроле знаний (творческое применение знаний).</a:t>
            </a:r>
          </a:p>
          <a:p>
            <a:pPr algn="just" fontAlgn="base">
              <a:buNone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Проблемные вопросы позволяют применить такие методические приемы, как поиск способов разрешения противоречия, изложения разных точек зрения на один и тот же вопрос и с разных позиций. Это побуждает учащихся делать сравнение, обобщение и выводы.</a:t>
            </a:r>
          </a:p>
          <a:p>
            <a:endParaRPr lang="ru-RU" sz="28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6035546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kosty\Desktop\1603896358_34-p-ekologicheskii-fon-dlya-prezentatsii-4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971600" y="260648"/>
            <a:ext cx="792088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Проблемные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вопросы</a:t>
            </a:r>
          </a:p>
          <a:p>
            <a:pPr algn="just" fontAlgn="base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-При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изучении темы 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«Насекомые»: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Почему  сильно обеспокоен пчеловод,  обнаружив осенью в пчелиной семье трутней?</a:t>
            </a:r>
          </a:p>
          <a:p>
            <a:pPr algn="just" fontAlgn="base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-При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изучении темы 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«Пищеварение»: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Почему возникает изжога при приеме большого количества пищи или при принятии алкоголя?</a:t>
            </a:r>
          </a:p>
          <a:p>
            <a:pPr algn="just" fontAlgn="base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-При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изучении темы 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«Птицы»: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результате наблюдения установлено, что при ухудшении погоды взрослые стрижи улетают далеко от своих гнезд иногда на 2-3 и более суток. При этом за время отсутствия взрослых птиц их птенцы не погибают от голода и холода. Почему удается выжить птенцам?</a:t>
            </a:r>
          </a:p>
          <a:p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28681421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kosty\Desktop\1603896358_34-p-ekologicheskii-fon-dlya-prezentatsii-4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23528" y="260648"/>
            <a:ext cx="864096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Проблемные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вопросы</a:t>
            </a:r>
          </a:p>
          <a:p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-При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изучении темы 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«Экология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»: Объясните, почему истребление волков может привести к сокращению численности кустарников и подроста деревьев?</a:t>
            </a:r>
          </a:p>
          <a:p>
            <a:pPr lvl="0" algn="just" fontAlgn="base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-При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изучении темы 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«Растения»: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 листьях растений интенсивно протекает процесс фотосинтеза. </a:t>
            </a:r>
          </a:p>
          <a:p>
            <a:pPr lvl="0" algn="just" fontAlgn="base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-Происходит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ли он в зрелых и незрелых плодах? Ответ поясните.</a:t>
            </a:r>
          </a:p>
          <a:p>
            <a:pPr lvl="0" algn="just" fontAlgn="base">
              <a:buNone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С какой целью рыхлят почву при выращивании растений?</a:t>
            </a:r>
          </a:p>
          <a:p>
            <a:pPr lvl="0" algn="just" fontAlgn="base">
              <a:buNone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Какие агрономические мероприятия позволяют защитить растения от болезней, вызываемых бактериями?</a:t>
            </a:r>
          </a:p>
          <a:p>
            <a:pPr lvl="0">
              <a:buNone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Почему на хранение нельзя закладывать влажные семена? Что с ними происходит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41472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1506" name="Picture 2" descr="C:\Users\kosty\Desktop\1603896358_34-p-ekologicheskii-fon-dlya-prezentatsii-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691680" y="0"/>
            <a:ext cx="745232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itchFamily="18" charset="0"/>
              </a:rPr>
              <a:t>Биологические </a:t>
            </a:r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itchFamily="18" charset="0"/>
              </a:rPr>
              <a:t>задачи</a:t>
            </a:r>
          </a:p>
          <a:p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Постановка задач в процессе обучения повышает активность учащихся. Ученики исследуют явление, ищут пути его решения, выдвигают различные предположения, приводят доказательства, а это, несомненно, способствует активизации мыслительной деятельности школьников, развитию логического мышления, познавательной самостоятельности и в итоге формированию и развитию познавательного интереса к биологии.</a:t>
            </a:r>
          </a:p>
          <a:p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07788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3554" name="Picture 2" descr="C:\Users\kosty\Desktop\1603896358_34-p-ekologicheskii-fon-dlya-prezentatsii-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09600" y="-192073"/>
            <a:ext cx="97536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907704" y="0"/>
            <a:ext cx="698477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Задача - возможность</a:t>
            </a:r>
            <a:endParaRPr lang="ru-RU" sz="28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331640" y="523221"/>
            <a:ext cx="7560839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Позволяет быстро получить обратную информацию об усвоении материала. Рационально использовать на этапе проверки домашнего задания, мотивации и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актулизации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знаний. Решение задачи направлено на оценивание достоверной информации - установлении истинности или ложности утверждений.</a:t>
            </a:r>
            <a:r>
              <a:rPr lang="ru-RU" sz="2800" dirty="0"/>
              <a:t> </a:t>
            </a:r>
          </a:p>
          <a:p>
            <a:pPr algn="just">
              <a:buNone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Устанавливая истинность утверждений, ученик имеет возможность высказать свое мнение, аргументирует свою точку зрения или позицию и готов работать на уроке, т.е. получать дополнительные знания.</a:t>
            </a:r>
          </a:p>
        </p:txBody>
      </p:sp>
    </p:spTree>
    <p:extLst>
      <p:ext uri="{BB962C8B-B14F-4D97-AF65-F5344CB8AC3E}">
        <p14:creationId xmlns:p14="http://schemas.microsoft.com/office/powerpoint/2010/main" val="37676497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2530" name="Picture 2" descr="C:\Users\kosty\Desktop\1603896358_34-p-ekologicheskii-fon-dlya-prezentatsii-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619672" y="0"/>
            <a:ext cx="7524327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Задача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– возможность</a:t>
            </a:r>
          </a:p>
          <a:p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Например, в теме 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"Птицы"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определить 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верные суждения: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Температура тела птиц зависит от окружающей среды (нет).</a:t>
            </a:r>
            <a:b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Воздушные мешки используются для дыхания птиц в полете и для облегчения веса тела птиц (да)</a:t>
            </a:r>
            <a:b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Дневные хищные птицы приносят в природе пользу (да)</a:t>
            </a:r>
            <a:b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4. Ворон – «муж» вороны (нет)</a:t>
            </a:r>
            <a:b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5. Птенцы гоацина имеют когти на пальцах крыльев (да).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7737749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kosty\Desktop\1603896358_34-p-ekologicheskii-fon-dlya-prezentatsii-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331640" y="1"/>
            <a:ext cx="7812360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Задача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– сравнение</a:t>
            </a:r>
          </a:p>
          <a:p>
            <a:pPr algn="just">
              <a:buNone/>
            </a:pP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Еще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один вариант контроля знаний учащихся по теме предыдущего урока. При решении данного типа задач у ученика формируются познавательные УУД, ведь для решения задачи необходимо использовать умения определять понятия, давать им определения, классифицировать, строить логические суждения и делать выводы. </a:t>
            </a:r>
          </a:p>
          <a:p>
            <a:pPr algn="just">
              <a:buNone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Например, в теме 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"Земноводные"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определить сходство и различие лягушки и тритона. (Различие: отряды бесхвостые и хвостатые, половой диморфизм и др., сходство: класс земноводные, дыхание легкими и кожей, индикаторы чистоты воды и др.)</a:t>
            </a:r>
          </a:p>
          <a:p>
            <a:endParaRPr lang="ru-RU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40492314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9458" name="Picture 2" descr="C:\Users\kosty\Desktop\1603896358_34-p-ekologicheskii-fon-dlya-prezentatsii-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115616" y="116632"/>
            <a:ext cx="802838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itchFamily="18" charset="0"/>
              </a:rPr>
              <a:t>Задача </a:t>
            </a:r>
            <a:r>
              <a:rPr lang="ru-RU" sz="28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itchFamily="18" charset="0"/>
              </a:rPr>
              <a:t>– поиск</a:t>
            </a:r>
          </a:p>
          <a:p>
            <a:pPr algn="just">
              <a:buNone/>
            </a:pPr>
            <a:r>
              <a:rPr lang="ru-RU" sz="2800" dirty="0"/>
              <a:t>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Данный вариант задачи позволяет формировать познавательные УУД, осуществлять поиск информации с использованием различных ресурсов, устанавливать причинно-следственные связи, строить логические суждения.</a:t>
            </a:r>
          </a:p>
          <a:p>
            <a:pPr algn="just">
              <a:buNone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Например, при изучении темы 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«Рыбы»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можно задать поисковый вопрос: </a:t>
            </a:r>
          </a:p>
          <a:p>
            <a:pPr algn="just">
              <a:buNone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«Выясните, почему слепые щуки способны выжить в аквариумах, но при этом они обязательно черного цвета». </a:t>
            </a:r>
            <a:endParaRPr lang="ru-RU" sz="28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itchFamily="18" charset="0"/>
            </a:endParaRPr>
          </a:p>
          <a:p>
            <a:pPr algn="ctr"/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60944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8434" name="Picture 2" descr="C:\Users\kosty\Desktop\1603896358_34-p-ekologicheskii-fon-dlya-prezentatsii-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835696" y="116632"/>
            <a:ext cx="698477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Биология и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литература</a:t>
            </a:r>
          </a:p>
          <a:p>
            <a:pPr algn="ctr"/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8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691680" y="692696"/>
            <a:ext cx="745232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buNone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Средством развития познавательного интереса к уроку биологии являются и стихи-загадки, пословицы, сказки. Во-первых, их достаточно большая подборка, во-вторых, эффект их применения всегда ощутим, в – третьих, они снижают усталость на любых этапах урока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5958852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38" name="Picture 2" descr="C:\Users\kosty\Desktop\1603896358_34-p-ekologicheskii-fon-dlya-prezentatsii-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971" y="-228600"/>
            <a:ext cx="97536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475656" y="1124744"/>
            <a:ext cx="766834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Активизация познавательной деятельности обучающихся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– это создание такой атмосферы учения, при которой обучающиеся совместно с учителем активно работают, сознательно размышляют над процессом обучения, отслеживают, подтверждают, опровергают или расширяют наши знания, новые идеи, чувства или мнения об окружающем мире.</a:t>
            </a:r>
          </a:p>
        </p:txBody>
      </p:sp>
      <p:pic>
        <p:nvPicPr>
          <p:cNvPr id="14340" name="Picture 4" descr="https://sun9-18.userapi.com/impg/aBgSsge4HiajWCTW1Ccfnrjo3vntMlEsUPMx6A/F8KzG4Qam6E.jpg?size=1280x960&amp;quality=95&amp;sign=7e2044217b1cb9f0b648f719bde535ae&amp;type=albu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3963642"/>
            <a:ext cx="4032447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8414747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7410" name="Picture 2" descr="C:\Users\kosty\Desktop\1603896358_34-p-ekologicheskii-fon-dlya-prezentatsii-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547664" y="0"/>
            <a:ext cx="7596335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Сказки на уроках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биологии</a:t>
            </a:r>
          </a:p>
          <a:p>
            <a:pPr algn="just">
              <a:buNone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 изучении темы 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«Земноводные»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можно предложить такую сказку в начале урока: «В финской сказке одна царевна сказала: «Что бы такое вышло из меня, к чему прислушаются все люди». А вторая захотела: «Что бы такое вышло из меня, за чем гоняются все люди». Когда подошла очередь третьей, она промолвила: «Что бы такое вышло из меня, на что дивились бы все люди». И стала старшая дочь кукушкой, средняя – белкой, а младшая превратилась в лягушку»</a:t>
            </a:r>
          </a:p>
          <a:p>
            <a:pPr algn="just">
              <a:buNone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>
              <a:buNone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Вопрос: В конце урока нам предстоит ответить на вопрос -  Чем же так удивительна лягушка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6587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6386" name="Picture 2" descr="C:\Users\kosty\Desktop\1603896358_34-p-ekologicheskii-fon-dlya-prezentatsii-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763688" y="0"/>
            <a:ext cx="7380311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Сказки на уроках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биологии</a:t>
            </a:r>
          </a:p>
          <a:p>
            <a:pPr algn="just">
              <a:buNone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 изучении темы 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«Пищеварение»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 вам сейчас расскажу сказку, а закончить её мы должны будем вместе.</a:t>
            </a:r>
          </a:p>
          <a:p>
            <a:pPr algn="just">
              <a:buNone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“Жил-был один сказочный король. У него была дочь. Она любила только сладкое. И с нею случилась беда…”</a:t>
            </a:r>
          </a:p>
          <a:p>
            <a:pPr lvl="0" algn="just">
              <a:buNone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Что за беда случилась?</a:t>
            </a:r>
          </a:p>
          <a:p>
            <a:pPr lvl="0" algn="just">
              <a:buNone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Почему она произошла?</a:t>
            </a:r>
          </a:p>
          <a:p>
            <a:pPr lvl="0" algn="just">
              <a:buNone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Что сделал король, чтобы справиться с этой бедой?</a:t>
            </a:r>
          </a:p>
          <a:p>
            <a:pPr lvl="0" algn="just">
              <a:buNone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В каждой сказке есть доля правды. Какой вывод мы можем сделать из этой сказки?</a:t>
            </a:r>
          </a:p>
          <a:p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8768833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5362" name="Picture 2" descr="C:\Users\kosty\Desktop\1603896358_34-p-ekologicheskii-fon-dlya-prezentatsii-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187624" y="188640"/>
            <a:ext cx="7848872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Стихи-загадки</a:t>
            </a:r>
          </a:p>
          <a:p>
            <a:pPr algn="just"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При изучении темы </a:t>
            </a:r>
            <a:r>
              <a:rPr lang="ru-RU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«Борьба за существование»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None/>
            </a:pP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Определить о каких формах борьбы за существование говорится следующих строчках: 1) Внутривидовая борьба; 2) Межвидовая борьба</a:t>
            </a:r>
          </a:p>
          <a:p>
            <a:pPr lvl="0"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3) Борьба с неблагоприятными условиями.</a:t>
            </a:r>
          </a:p>
          <a:p>
            <a:pPr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А) И меж растений царствует война – деревья, травы вверх растут задорно, </a:t>
            </a:r>
          </a:p>
          <a:p>
            <a:pPr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свет и воздух борются упорно, а корни их, в земле неся свой труд,</a:t>
            </a:r>
          </a:p>
          <a:p>
            <a:pPr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За почву и за влажность спор ведут. (Э. Дарвин)</a:t>
            </a:r>
          </a:p>
          <a:p>
            <a:pPr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Б) Орел бьет сокола, а сокол бьет гусей, страшатся щуки крокодила;</a:t>
            </a:r>
          </a:p>
          <a:p>
            <a:pPr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От тигра гибнет волк, а кошка ест мышей. </a:t>
            </a:r>
          </a:p>
          <a:p>
            <a:pPr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Всегда имеет верх над </a:t>
            </a:r>
            <a:r>
              <a:rPr lang="ru-RU" sz="20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слабостию</a:t>
            </a: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сила… (А.С. Пушкин)</a:t>
            </a:r>
          </a:p>
          <a:p>
            <a:pPr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В) Лес кругом. Широкая поляна… На траве зеленой у кургана </a:t>
            </a:r>
          </a:p>
          <a:p>
            <a:pPr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Жаркий бой ведут тетерева …..(П. Усачев)</a:t>
            </a:r>
          </a:p>
          <a:p>
            <a:pPr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г) А знаете, друзья, что ёж был с мягкой шерсткою когда – то?</a:t>
            </a:r>
          </a:p>
          <a:p>
            <a:pPr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Но объявилась, вдруг лиса, защелкали зубами волки, - </a:t>
            </a:r>
          </a:p>
          <a:p>
            <a:pPr>
              <a:buNone/>
            </a:pPr>
            <a:r>
              <a:rPr lang="ru-RU" sz="20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И стали колкими глаза, и выросли иголки  (А. Марков)</a:t>
            </a:r>
          </a:p>
          <a:p>
            <a:pPr algn="ctr"/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168322324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482" name="Picture 2" descr="C:\Users\kosty\Desktop\1603896358_34-p-ekologicheskii-fon-dlya-prezentatsii-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5" y="-457200"/>
            <a:ext cx="9482118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1547664" y="836712"/>
            <a:ext cx="712879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751817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3314" name="Picture 2" descr="C:\Users\kosty\Desktop\1603896358_34-p-ekologicheskii-fon-dlya-prezentatsii-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83628" y="-228600"/>
            <a:ext cx="97536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611560" y="1484784"/>
            <a:ext cx="8208912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Принципы активизации познавательной деятельности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учащихся:</a:t>
            </a:r>
          </a:p>
          <a:p>
            <a:pPr lvl="0" algn="just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-принцип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самостоятельной активности обучающихся;</a:t>
            </a:r>
          </a:p>
          <a:p>
            <a:pPr lvl="0" algn="just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-принцип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осознанности познания;</a:t>
            </a:r>
          </a:p>
          <a:p>
            <a:pPr lvl="0" algn="just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-принцип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целенаправленной и систематической работы над общим развитием всех обучающихся, в том числе наиболее слабых.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06310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2290" name="Picture 2" descr="C:\Users\kosty\Desktop\1603896358_34-p-ekologicheskii-fon-dlya-prezentatsii-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99592" y="116632"/>
            <a:ext cx="8136904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Способы </a:t>
            </a:r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активизации познавательной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деятельности </a:t>
            </a:r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обучающихся на уроках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биологии</a:t>
            </a:r>
          </a:p>
          <a:p>
            <a:r>
              <a:rPr lang="ru-RU" dirty="0" smtClean="0"/>
              <a:t>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Одной из важнейших проблем обучения является проблема активизации познавательной деятельности обучающихся на уроке. Учителю необходимо целенаправленно стимулировать у школьников учебную активность. Активная мыслительная работа ученика на уроке, познавательная самостоятельность – залог успешного обучения. Для поддержания интереса обучающихся к изучаемому материалу необходимо оптимальное сочетание активных и пассивных методов, соотнесение их выбора с содержанием материала, дидактическими целями урока, возрастными особенностями учащихся, уровнем подготовленности и способностями школьников.</a:t>
            </a: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3588387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 descr="C:\Users\kosty\Desktop\1603896358_34-p-ekologicheskii-fon-dlya-prezentatsii-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619672" y="0"/>
            <a:ext cx="7524328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Дидактические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игры</a:t>
            </a:r>
          </a:p>
          <a:p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fontAlgn="base">
              <a:buNone/>
            </a:pP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Учебная игра выполняет несколько функций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fontAlgn="base">
              <a:buNone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оказывает воздействие на личность обучаемого, развивая его мышление, расширяя кругозор;</a:t>
            </a:r>
          </a:p>
          <a:p>
            <a:pPr fontAlgn="base">
              <a:buNone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учит ориентироваться в конкретной ситуации и применять знания для решения нестандартной учебной задачи;</a:t>
            </a:r>
          </a:p>
          <a:p>
            <a:pPr fontAlgn="base">
              <a:buNone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мотивирует и стимулирует познавательную деятельность обучающихся, способствует развитию познавательного интереса.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1370744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42" name="Picture 2" descr="C:\Users\kosty\Desktop\1603896358_34-p-ekologicheskii-fon-dlya-prezentatsii-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907704" y="260649"/>
            <a:ext cx="723629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Познавательные игры на уроках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биологии</a:t>
            </a:r>
          </a:p>
          <a:p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1052736"/>
            <a:ext cx="756084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-   «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Найди лишнее» 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перечислены названия организмов или явлений живой природы, которые сгруппированы по определенному признаку. Одно название лишнее, нужно найти и объяснить свой выбор. </a:t>
            </a:r>
          </a:p>
          <a:p>
            <a:pPr>
              <a:buNone/>
            </a:pP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«Продолжи ряд» 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- дана последовательность слов, которые относятся к одной теме, но в ней не хватает нескольких понятий, которые надо дописать.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«Познавательные уроки – путешествия»</a:t>
            </a:r>
          </a:p>
        </p:txBody>
      </p:sp>
      <p:pic>
        <p:nvPicPr>
          <p:cNvPr id="10244" name="Picture 4" descr="https://sun9-21.userapi.com/impg/O-iEBC7A8Ud_B9w78CfJseTPKHLdjCR7OmHSXg/XedZ27zrLUU.jpg?size=1280x960&amp;quality=95&amp;sign=657a186f669348aec2fe736af8d05887&amp;type=albu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2756" y="3284984"/>
            <a:ext cx="4791532" cy="32988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7167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8" name="Picture 2" descr="C:\Users\kosty\Desktop\1603896358_34-p-ekologicheskii-fon-dlya-prezentatsii-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475656" y="0"/>
            <a:ext cx="7668344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«Найди лишнее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>
              <a:buNone/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Тема 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«Членистоногие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: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1- пчела, 2 – муравей, 3- паук, 4 – стрекоза (Лишнее: 3 – паук, т.к. это класс Паукообразные, а все остальные – представители класса Насекомые)</a:t>
            </a:r>
          </a:p>
          <a:p>
            <a:pPr>
              <a:buNone/>
            </a:pP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Тема «Гуморальная регуляция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»: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– инсулин, 2- тироксин, 3-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соматотропин, 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 – пепсин (Лишнее: 4- пепсин, т.к. это фермент, а все остальные вещества – это гормоны)</a:t>
            </a:r>
          </a:p>
          <a:p>
            <a:pPr>
              <a:buNone/>
            </a:pP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Тема «Пищеварительная система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»: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– легкие, 2 – желудок, 3 – пищевод, 4 – кишечник (Лишнее: 4- пепсин, т.к. это фермент, а все остальные вещества – это гормоны)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4559899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 descr="C:\Users\kosty\Desktop\1603896358_34-p-ekologicheskii-fon-dlya-prezentatsii-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763688" y="0"/>
            <a:ext cx="7200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«Найди лишнее»</a:t>
            </a:r>
            <a:endParaRPr lang="ru-RU" sz="28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619672" y="764704"/>
            <a:ext cx="752432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Тема «Дыхание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: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– легкие, 2 – желудок, 3 – пищевод, 4 – кишечник (Лишнее: 1 – легкие, т.к. это орган дыхательной системы, а остальные органы – это органы пищеварительной системы)</a:t>
            </a:r>
          </a:p>
          <a:p>
            <a:pPr>
              <a:buNone/>
            </a:pP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Тема «Ракообразные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: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1 - морской желудь, 2 – дафния, 3 – латимерия, 4 – морская уточка (Лишнее: 3 – латимерия, т.к. это – рыба, а остальные – представители ракообразных).</a:t>
            </a:r>
          </a:p>
        </p:txBody>
      </p:sp>
    </p:spTree>
    <p:extLst>
      <p:ext uri="{BB962C8B-B14F-4D97-AF65-F5344CB8AC3E}">
        <p14:creationId xmlns:p14="http://schemas.microsoft.com/office/powerpoint/2010/main" val="28556276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 descr="C:\Users\kosty\Desktop\1603896358_34-p-ekologicheskii-fon-dlya-prezentatsii-4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04800" y="-228600"/>
            <a:ext cx="9753600" cy="7315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835696" y="0"/>
            <a:ext cx="7308303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«Продолжи ряд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algn="just">
              <a:buNone/>
            </a:pP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Тема: «Пищеварительная система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»: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Ротовая полость, пищевод, желудок, …, ….</a:t>
            </a:r>
          </a:p>
          <a:p>
            <a:pPr algn="just">
              <a:buNone/>
            </a:pP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Тема: «Дыхательная система», 8 класс:</a:t>
            </a:r>
          </a:p>
          <a:p>
            <a:pPr algn="just">
              <a:buNone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Носовая полость, гортань, трахея, …, …</a:t>
            </a:r>
          </a:p>
          <a:p>
            <a:pPr algn="just">
              <a:buNone/>
            </a:pPr>
            <a:r>
              <a:rPr lang="ru-RU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Тема</a:t>
            </a:r>
            <a:r>
              <a:rPr lang="ru-RU" sz="2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:«</a:t>
            </a:r>
            <a:r>
              <a:rPr lang="ru-RU" sz="28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Строение</a:t>
            </a: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 функции головного мозга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: 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Продолговатый мозг, мост, средний мозг, …, …</a:t>
            </a:r>
          </a:p>
          <a:p>
            <a:pPr algn="just">
              <a:buNone/>
            </a:pP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Тема: «Органические вещества», 6 класс:</a:t>
            </a:r>
          </a:p>
          <a:p>
            <a:pPr algn="just">
              <a:buNone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Белки, жиры, …, ….</a:t>
            </a:r>
            <a:endParaRPr lang="ru-RU" sz="2800" dirty="0"/>
          </a:p>
          <a:p>
            <a:pPr algn="just">
              <a:buNone/>
            </a:pPr>
            <a:r>
              <a:rPr lang="ru-RU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Тема: «Мембранные органоиды клетки</a:t>
            </a: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» :</a:t>
            </a:r>
            <a:endParaRPr lang="ru-RU" sz="28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Эндоплазматическая сеть, аппарат </a:t>
            </a:r>
            <a:r>
              <a:rPr lang="ru-RU" sz="28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Гольджи</a:t>
            </a:r>
            <a:r>
              <a:rPr lang="ru-RU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…, …</a:t>
            </a:r>
          </a:p>
          <a:p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val="19472001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1569</Words>
  <Application>Microsoft Office PowerPoint</Application>
  <PresentationFormat>Экран (4:3)</PresentationFormat>
  <Paragraphs>115</Paragraphs>
  <Slides>23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kosty</dc:creator>
  <cp:lastModifiedBy>kostyasavchuk123@gmail.com</cp:lastModifiedBy>
  <cp:revision>8</cp:revision>
  <dcterms:created xsi:type="dcterms:W3CDTF">2024-01-28T13:02:45Z</dcterms:created>
  <dcterms:modified xsi:type="dcterms:W3CDTF">2024-01-28T14:23:39Z</dcterms:modified>
</cp:coreProperties>
</file>