
<file path=[Content_Types].xml><?xml version="1.0" encoding="utf-8"?>
<Types xmlns="http://schemas.openxmlformats.org/package/2006/content-types">
  <Default Extension="jpeg" ContentType="image/jpeg"/>
  <Default Extension="JPG" ContentType="image/.jpg"/>
  <Default Extension="emf" ContentType="image/x-em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5"/>
  </p:notesMasterIdLst>
  <p:handoutMasterIdLst>
    <p:handoutMasterId r:id="rId26"/>
  </p:handoutMasterIdLst>
  <p:sldIdLst>
    <p:sldId id="256" r:id="rId3"/>
    <p:sldId id="257" r:id="rId4"/>
    <p:sldId id="259" r:id="rId5"/>
    <p:sldId id="260" r:id="rId6"/>
    <p:sldId id="261" r:id="rId7"/>
    <p:sldId id="262" r:id="rId8"/>
    <p:sldId id="265" r:id="rId9"/>
    <p:sldId id="273" r:id="rId10"/>
    <p:sldId id="266" r:id="rId11"/>
    <p:sldId id="274" r:id="rId12"/>
    <p:sldId id="267" r:id="rId13"/>
    <p:sldId id="279" r:id="rId14"/>
    <p:sldId id="268" r:id="rId15"/>
    <p:sldId id="278" r:id="rId16"/>
    <p:sldId id="269" r:id="rId17"/>
    <p:sldId id="276" r:id="rId18"/>
    <p:sldId id="270" r:id="rId19"/>
    <p:sldId id="288" r:id="rId20"/>
    <p:sldId id="271" r:id="rId21"/>
    <p:sldId id="289" r:id="rId22"/>
    <p:sldId id="272" r:id="rId23"/>
    <p:sldId id="290" r:id="rId24"/>
  </p:sldIdLst>
  <p:sldSz cx="12192000" cy="6858000"/>
  <p:notesSz cx="7103745" cy="10234295"/>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59"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2B2B2"/>
    <a:srgbClr val="202020"/>
    <a:srgbClr val="323232"/>
    <a:srgbClr val="CC3300"/>
    <a:srgbClr val="CC0000"/>
    <a:srgbClr val="FF3300"/>
    <a:srgbClr val="990000"/>
    <a:srgbClr val="FF8D41"/>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MasterView">
  <p:normalViewPr horzBarState="maximized">
    <p:restoredLeft sz="12278" autoAdjust="0"/>
    <p:restoredTop sz="94660"/>
  </p:normalViewPr>
  <p:slideViewPr>
    <p:cSldViewPr snapToGrid="0" showGuides="1">
      <p:cViewPr varScale="1">
        <p:scale>
          <a:sx n="117" d="100"/>
          <a:sy n="117" d="100"/>
        </p:scale>
        <p:origin x="510" y="102"/>
      </p:cViewPr>
      <p:guideLst>
        <p:guide orient="horz" pos="2159"/>
        <p:guide pos="3840"/>
      </p:guideLst>
    </p:cSldViewPr>
  </p:slideViewPr>
  <p:notesTextViewPr>
    <p:cViewPr>
      <p:scale>
        <a:sx n="3" d="2"/>
        <a:sy n="3" d="2"/>
      </p:scale>
      <p:origin x="0" y="0"/>
    </p:cViewPr>
  </p:notesTextViewPr>
  <p:gridSpacing cx="72000" cy="720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9" Type="http://schemas.openxmlformats.org/officeDocument/2006/relationships/tableStyles" Target="tableStyles.xml"/><Relationship Id="rId28" Type="http://schemas.openxmlformats.org/officeDocument/2006/relationships/viewProps" Target="viewProps.xml"/><Relationship Id="rId27" Type="http://schemas.openxmlformats.org/officeDocument/2006/relationships/presProps" Target="presProps.xml"/><Relationship Id="rId26" Type="http://schemas.openxmlformats.org/officeDocument/2006/relationships/handoutMaster" Target="handoutMasters/handoutMaster1.xml"/><Relationship Id="rId25" Type="http://schemas.openxmlformats.org/officeDocument/2006/relationships/notesMaster" Target="notesMasters/notesMaster1.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290" cy="513492"/>
          </a:xfrm>
          <a:prstGeom prst="rect">
            <a:avLst/>
          </a:prstGeom>
        </p:spPr>
        <p:txBody>
          <a:bodyPr vert="horz" lIns="91440" tIns="45720" rIns="91440" bIns="45720" rtlCol="0"/>
          <a:lstStyle>
            <a:lvl1pPr algn="l">
              <a:defRPr sz="1245"/>
            </a:lvl1pPr>
          </a:lstStyle>
          <a:p>
            <a:endParaRPr lang="en-US"/>
          </a:p>
        </p:txBody>
      </p:sp>
      <p:sp>
        <p:nvSpPr>
          <p:cNvPr id="3" name="Date Placeholder 2"/>
          <p:cNvSpPr>
            <a:spLocks noGrp="1"/>
          </p:cNvSpPr>
          <p:nvPr>
            <p:ph type="dt" sz="quarter" idx="1"/>
          </p:nvPr>
        </p:nvSpPr>
        <p:spPr>
          <a:xfrm>
            <a:off x="4023812" y="0"/>
            <a:ext cx="3078290" cy="513492"/>
          </a:xfrm>
          <a:prstGeom prst="rect">
            <a:avLst/>
          </a:prstGeom>
        </p:spPr>
        <p:txBody>
          <a:bodyPr vert="horz" lIns="91440" tIns="45720" rIns="91440" bIns="45720" rtlCol="0"/>
          <a:lstStyle>
            <a:lvl1pPr algn="r">
              <a:defRPr sz="1245"/>
            </a:lvl1pPr>
          </a:lstStyle>
          <a:p>
            <a:fld id="{0F9B84EA-7D68-4D60-9CB1-D50884785D1C}" type="datetimeFigureOut">
              <a:rPr lang="en-US" smtClean="0"/>
            </a:fld>
            <a:endParaRPr lang="en-US"/>
          </a:p>
        </p:txBody>
      </p:sp>
      <p:sp>
        <p:nvSpPr>
          <p:cNvPr id="4" name="Footer Placeholder 3"/>
          <p:cNvSpPr>
            <a:spLocks noGrp="1"/>
          </p:cNvSpPr>
          <p:nvPr>
            <p:ph type="ftr" sz="quarter" idx="2"/>
          </p:nvPr>
        </p:nvSpPr>
        <p:spPr>
          <a:xfrm>
            <a:off x="0" y="9720804"/>
            <a:ext cx="3078290" cy="513491"/>
          </a:xfrm>
          <a:prstGeom prst="rect">
            <a:avLst/>
          </a:prstGeom>
        </p:spPr>
        <p:txBody>
          <a:bodyPr vert="horz" lIns="91440" tIns="45720" rIns="91440" bIns="45720" rtlCol="0" anchor="b"/>
          <a:lstStyle>
            <a:lvl1pPr algn="l">
              <a:defRPr sz="1245"/>
            </a:lvl1pPr>
          </a:lstStyle>
          <a:p>
            <a:endParaRPr lang="en-US"/>
          </a:p>
        </p:txBody>
      </p:sp>
      <p:sp>
        <p:nvSpPr>
          <p:cNvPr id="5" name="Slide Number Placeholder 4"/>
          <p:cNvSpPr>
            <a:spLocks noGrp="1"/>
          </p:cNvSpPr>
          <p:nvPr>
            <p:ph type="sldNum" sz="quarter" idx="3"/>
          </p:nvPr>
        </p:nvSpPr>
        <p:spPr>
          <a:xfrm>
            <a:off x="4023812" y="9720804"/>
            <a:ext cx="3078290" cy="513491"/>
          </a:xfrm>
          <a:prstGeom prst="rect">
            <a:avLst/>
          </a:prstGeom>
        </p:spPr>
        <p:txBody>
          <a:bodyPr vert="horz" lIns="91440" tIns="45720" rIns="91440" bIns="45720" rtlCol="0" anchor="b"/>
          <a:lstStyle>
            <a:lvl1pPr algn="r">
              <a:defRPr sz="1245"/>
            </a:lvl1pPr>
          </a:lstStyle>
          <a:p>
            <a:fld id="{8D4E0FC9-F1F8-4FAE-9988-3BA365CFD46F}" type="slidenum">
              <a:rPr lang="en-US" smtClean="0"/>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163" cy="512763"/>
          </a:xfrm>
          <a:prstGeom prst="rect">
            <a:avLst/>
          </a:prstGeom>
        </p:spPr>
        <p:txBody>
          <a:bodyPr vert="horz" lIns="91440" tIns="45720" rIns="91440" bIns="45720" rtlCol="0"/>
          <a:lstStyle>
            <a:lvl1pPr algn="l">
              <a:defRPr sz="1200"/>
            </a:lvl1pPr>
          </a:lstStyle>
          <a:p>
            <a:endParaRPr lang="en-US"/>
          </a:p>
        </p:txBody>
      </p:sp>
      <p:sp>
        <p:nvSpPr>
          <p:cNvPr id="3" name="Slide Number Placeholder 2"/>
          <p:cNvSpPr>
            <a:spLocks noGrp="1"/>
          </p:cNvSpPr>
          <p:nvPr>
            <p:ph type="dt" idx="1"/>
          </p:nvPr>
        </p:nvSpPr>
        <p:spPr>
          <a:xfrm>
            <a:off x="4024313" y="0"/>
            <a:ext cx="3078162" cy="512763"/>
          </a:xfrm>
          <a:prstGeom prst="rect">
            <a:avLst/>
          </a:prstGeom>
        </p:spPr>
        <p:txBody>
          <a:bodyPr vert="horz" lIns="91440" tIns="45720" rIns="91440" bIns="45720" rtlCol="0"/>
          <a:lstStyle>
            <a:lvl1pPr algn="r">
              <a:defRPr sz="1200"/>
            </a:lvl1pPr>
          </a:lstStyle>
          <a:p>
            <a:fld id="{D6C8D182-E4C8-4120-9249-FC9774456FFA}" type="datetimeFigureOut">
              <a:rPr lang="en-US" smtClean="0"/>
            </a:fld>
            <a:endParaRPr lang="en-US"/>
          </a:p>
        </p:txBody>
      </p:sp>
      <p:sp>
        <p:nvSpPr>
          <p:cNvPr id="4" name="Slide Image Placehoder 3"/>
          <p:cNvSpPr>
            <a:spLocks noGrp="1" noRot="1" noChangeAspect="1"/>
          </p:cNvSpPr>
          <p:nvPr>
            <p:ph type="sldImg" idx="2"/>
          </p:nvPr>
        </p:nvSpPr>
        <p:spPr>
          <a:xfrm>
            <a:off x="482600" y="1279525"/>
            <a:ext cx="6140450" cy="3454400"/>
          </a:xfrm>
          <a:prstGeom prst="rect">
            <a:avLst/>
          </a:prstGeom>
          <a:noFill/>
          <a:ln w="12700">
            <a:solidFill>
              <a:prstClr val="black"/>
            </a:solidFill>
          </a:ln>
        </p:spPr>
        <p:txBody>
          <a:bodyPr vert="horz" lIns="91440" tIns="45720" rIns="91440" bIns="45720" rtlCol="0" anchor="ctr"/>
          <a:lstStyle/>
          <a:p>
            <a:endParaRPr lang="en-US"/>
          </a:p>
        </p:txBody>
      </p:sp>
      <p:sp>
        <p:nvSpPr>
          <p:cNvPr id="5" name="Note Placeholder 4"/>
          <p:cNvSpPr>
            <a:spLocks noGrp="1"/>
          </p:cNvSpPr>
          <p:nvPr>
            <p:ph type="body" sz="quarter" idx="3"/>
          </p:nvPr>
        </p:nvSpPr>
        <p:spPr>
          <a:xfrm>
            <a:off x="711200" y="4926013"/>
            <a:ext cx="5683250" cy="4029075"/>
          </a:xfrm>
          <a:prstGeom prst="rect">
            <a:avLst/>
          </a:prstGeom>
        </p:spPr>
        <p:txBody>
          <a:bodyPr vert="horz" lIns="91440" tIns="45720" rIns="91440" bIns="45720" rtlCol="0"/>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6" name="Footer Placeholder 5"/>
          <p:cNvSpPr>
            <a:spLocks noGrp="1"/>
          </p:cNvSpPr>
          <p:nvPr>
            <p:ph type="ftr" sz="quarter" idx="4"/>
          </p:nvPr>
        </p:nvSpPr>
        <p:spPr>
          <a:xfrm>
            <a:off x="0" y="9721850"/>
            <a:ext cx="3078163" cy="512763"/>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024313" y="9721850"/>
            <a:ext cx="3078162" cy="512763"/>
          </a:xfrm>
          <a:prstGeom prst="rect">
            <a:avLst/>
          </a:prstGeom>
        </p:spPr>
        <p:txBody>
          <a:bodyPr vert="horz" lIns="91440" tIns="45720" rIns="91440" bIns="45720" rtlCol="0" anchor="b"/>
          <a:lstStyle>
            <a:lvl1pPr algn="r">
              <a:defRPr sz="1200"/>
            </a:lvl1pPr>
          </a:lstStyle>
          <a:p>
            <a:fld id="{85D0DACE-38E0-42D2-9336-2B707D34BC6D}" type="slidenum">
              <a:rPr lang="en-US" smtClean="0"/>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322962"/>
            <a:ext cx="9144000" cy="2187001"/>
          </a:xfrm>
        </p:spPr>
        <p:txBody>
          <a:bodyPr anchor="b">
            <a:normAutofit/>
          </a:bodyPr>
          <a:lstStyle>
            <a:lvl1pPr algn="ctr">
              <a:lnSpc>
                <a:spcPct val="130000"/>
              </a:lnSpc>
              <a:defRPr sz="6000">
                <a:effectLst/>
                <a:latin typeface="Calibri Light" panose="020F0302020204030204" pitchFamily="34" charset="0"/>
              </a:defRPr>
            </a:lvl1pPr>
          </a:lstStyle>
          <a:p>
            <a:r>
              <a:rPr lang="en-US" dirty="0" smtClean="0"/>
              <a:t>Click to edit Master title style</a:t>
            </a:r>
            <a:endParaRPr lang="en-US" dirty="0"/>
          </a:p>
        </p:txBody>
      </p:sp>
      <p:sp>
        <p:nvSpPr>
          <p:cNvPr id="4" name="Date Placeholder  3"/>
          <p:cNvSpPr>
            <a:spLocks noGrp="1"/>
          </p:cNvSpPr>
          <p:nvPr>
            <p:ph type="dt" sz="half" idx="10"/>
          </p:nvPr>
        </p:nvSpPr>
        <p:spPr/>
        <p:txBody>
          <a:bodyPr/>
          <a:lstStyle/>
          <a:p>
            <a:fld id="{760FBDFE-C587-4B4C-A407-44438C67B59E}"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AE70B2-8BF9-45C0-BB95-33D1B9D3A854}" type="slidenum">
              <a:rPr lang="en-US" smtClean="0"/>
            </a:fld>
            <a:endParaRPr lang="en-US"/>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2400">
                <a:solidFill>
                  <a:schemeClr val="tx1">
                    <a:lumMod val="75000"/>
                    <a:lumOff val="25000"/>
                  </a:schemeClr>
                </a:solidFill>
                <a:effectLst/>
                <a:latin typeface="Calibri Light" panose="020F0302020204030204" pitchFamily="34" charset="0"/>
                <a:ea typeface="+mj-ea"/>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760FBDFE-C587-4B4C-A407-44438C67B59E}"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9AE70B2-8BF9-45C0-BB95-33D1B9D3A854}" type="slidenum">
              <a:rPr lang="en-US" smtClean="0"/>
            </a:fld>
            <a:endParaRPr lang="en-US"/>
          </a:p>
        </p:txBody>
      </p:sp>
      <p:sp>
        <p:nvSpPr>
          <p:cNvPr id="7" name="Content Placeholder 6"/>
          <p:cNvSpPr>
            <a:spLocks noGrp="1"/>
          </p:cNvSpPr>
          <p:nvPr>
            <p:ph sz="quarter" idx="13"/>
          </p:nvPr>
        </p:nvSpPr>
        <p:spPr>
          <a:xfrm>
            <a:off x="838200" y="551543"/>
            <a:ext cx="10515600" cy="5558971"/>
          </a:xfrm>
        </p:spPr>
        <p:txBody>
          <a:bodyPr/>
          <a:lstStyle/>
          <a:p>
            <a:pPr lvl="0"/>
            <a:r>
              <a:rPr lang="en-US" dirty="0">
                <a:sym typeface="+mn-ea"/>
              </a:rPr>
              <a:t>Click to edit Master text styles</a:t>
            </a:r>
            <a:endParaRPr lang="en-US" dirty="0"/>
          </a:p>
          <a:p>
            <a:pPr lvl="1"/>
            <a:r>
              <a:rPr lang="en-US" dirty="0">
                <a:sym typeface="+mn-ea"/>
              </a:rPr>
              <a:t>Second level</a:t>
            </a:r>
            <a:endParaRPr lang="en-US" dirty="0"/>
          </a:p>
          <a:p>
            <a:pPr lvl="2"/>
            <a:r>
              <a:rPr lang="en-US" dirty="0">
                <a:sym typeface="+mn-ea"/>
              </a:rPr>
              <a:t>Third level</a:t>
            </a:r>
            <a:endParaRPr lang="en-US" dirty="0"/>
          </a:p>
          <a:p>
            <a:pPr lvl="3"/>
            <a:r>
              <a:rPr lang="en-US" dirty="0">
                <a:sym typeface="+mn-ea"/>
              </a:rPr>
              <a:t>Fourth level</a:t>
            </a:r>
            <a:endParaRPr lang="en-US" dirty="0"/>
          </a:p>
          <a:p>
            <a:pPr lvl="4"/>
            <a:r>
              <a:rPr lang="en-US" dirty="0">
                <a:sym typeface="+mn-ea"/>
              </a:rPr>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47700" y="258445"/>
            <a:ext cx="10515600" cy="1325563"/>
          </a:xfrm>
        </p:spPr>
        <p:txBody>
          <a:bodyPr anchor="ctr" anchorCtr="0">
            <a:normAutofit/>
          </a:bodyPr>
          <a:lstStyle>
            <a:lvl1pPr>
              <a:defRPr sz="4400" b="1">
                <a:effectLst/>
                <a:latin typeface="Calibri Light" panose="020F0302020204030204"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647700" y="1825625"/>
            <a:ext cx="10515600" cy="4351338"/>
          </a:xfrm>
        </p:spPr>
        <p:txBody>
          <a:bodyPr>
            <a:normAutofit/>
          </a:bodyPr>
          <a:lstStyle>
            <a:lvl1pPr>
              <a:defRPr sz="2800">
                <a:solidFill>
                  <a:schemeClr val="tx1">
                    <a:lumMod val="75000"/>
                    <a:lumOff val="25000"/>
                  </a:schemeClr>
                </a:solidFill>
                <a:latin typeface="Calibri Light" panose="020F0302020204030204" pitchFamily="34" charset="0"/>
                <a:cs typeface="Calibri Light" panose="020F0302020204030204" pitchFamily="34" charset="0"/>
              </a:defRPr>
            </a:lvl1pPr>
            <a:lvl2pPr>
              <a:defRPr sz="2400">
                <a:solidFill>
                  <a:schemeClr val="tx1">
                    <a:lumMod val="75000"/>
                    <a:lumOff val="25000"/>
                  </a:schemeClr>
                </a:solidFill>
                <a:latin typeface="Calibri Light" panose="020F0302020204030204" pitchFamily="34" charset="0"/>
                <a:cs typeface="Calibri Light" panose="020F0302020204030204" pitchFamily="34" charset="0"/>
              </a:defRPr>
            </a:lvl2pPr>
            <a:lvl3pPr>
              <a:defRPr sz="2000">
                <a:solidFill>
                  <a:schemeClr val="tx1">
                    <a:lumMod val="75000"/>
                    <a:lumOff val="25000"/>
                  </a:schemeClr>
                </a:solidFill>
                <a:latin typeface="Calibri Light" panose="020F0302020204030204" pitchFamily="34" charset="0"/>
                <a:cs typeface="Calibri Light" panose="020F0302020204030204" pitchFamily="34" charset="0"/>
              </a:defRPr>
            </a:lvl3pPr>
            <a:lvl4pPr>
              <a:defRPr sz="1800">
                <a:solidFill>
                  <a:schemeClr val="tx1">
                    <a:lumMod val="75000"/>
                    <a:lumOff val="25000"/>
                  </a:schemeClr>
                </a:solidFill>
                <a:latin typeface="Calibri Light" panose="020F0302020204030204" pitchFamily="34" charset="0"/>
                <a:cs typeface="Calibri Light" panose="020F0302020204030204" pitchFamily="34" charset="0"/>
              </a:defRPr>
            </a:lvl4pPr>
            <a:lvl5pPr>
              <a:defRPr sz="1800">
                <a:solidFill>
                  <a:schemeClr val="tx1">
                    <a:lumMod val="75000"/>
                    <a:lumOff val="25000"/>
                  </a:schemeClr>
                </a:solidFill>
                <a:latin typeface="Calibri Light" panose="020F0302020204030204" pitchFamily="34" charset="0"/>
                <a:cs typeface="Calibri Light" panose="020F0302020204030204" pitchFamily="34" charset="0"/>
              </a:defRPr>
            </a:lvl5pPr>
          </a:lstStyle>
          <a:p>
            <a:pPr lvl="0"/>
            <a:r>
              <a:rPr lang="en-US" dirty="0" smtClean="0"/>
              <a:t>Click to edit Master text styles</a:t>
            </a:r>
            <a:endParaRPr lang="en-US" dirty="0" smtClean="0"/>
          </a:p>
          <a:p>
            <a:pPr lvl="1"/>
            <a:r>
              <a:rPr lang="en-US" dirty="0"/>
              <a:t>Second level </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4" name="Date Placeholder 3"/>
          <p:cNvSpPr>
            <a:spLocks noGrp="1"/>
          </p:cNvSpPr>
          <p:nvPr>
            <p:ph type="dt" sz="half" idx="10"/>
          </p:nvPr>
        </p:nvSpPr>
        <p:spPr/>
        <p:txBody>
          <a:bodyPr/>
          <a:lstStyle/>
          <a:p>
            <a:fld id="{760FBDFE-C587-4B4C-A407-44438C67B59E}"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AE70B2-8BF9-45C0-BB95-33D1B9D3A854}"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3750945"/>
            <a:ext cx="9843135" cy="811530"/>
          </a:xfrm>
        </p:spPr>
        <p:txBody>
          <a:bodyPr anchor="b">
            <a:noAutofit/>
          </a:bodyPr>
          <a:lstStyle>
            <a:lvl1pPr>
              <a:defRPr sz="6000">
                <a:effectLst/>
              </a:defRPr>
            </a:lvl1pPr>
          </a:lstStyle>
          <a:p>
            <a:r>
              <a:rPr lang="en-US" dirty="0" smtClean="0">
                <a:sym typeface="+mn-ea"/>
              </a:rPr>
              <a:t>Click to edit Master title style</a:t>
            </a:r>
            <a:endParaRPr lang="en-US" dirty="0" smtClean="0">
              <a:sym typeface="+mn-ea"/>
            </a:endParaRPr>
          </a:p>
        </p:txBody>
      </p:sp>
      <p:sp>
        <p:nvSpPr>
          <p:cNvPr id="3" name="Text Placeholder 2"/>
          <p:cNvSpPr>
            <a:spLocks noGrp="1"/>
          </p:cNvSpPr>
          <p:nvPr>
            <p:ph type="body" idx="1"/>
          </p:nvPr>
        </p:nvSpPr>
        <p:spPr>
          <a:xfrm>
            <a:off x="831850" y="4610028"/>
            <a:ext cx="7321550" cy="647555"/>
          </a:xfrm>
        </p:spPr>
        <p:txBody>
          <a:bodyPr>
            <a:noAutofit/>
          </a:bodyPr>
          <a:lstStyle>
            <a:lvl1pPr marL="0" indent="0">
              <a:buNone/>
              <a:defRPr sz="24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endParaRPr lang="en-US" dirty="0"/>
          </a:p>
        </p:txBody>
      </p:sp>
      <p:sp>
        <p:nvSpPr>
          <p:cNvPr id="4" name="Slide Number Placeholder 3"/>
          <p:cNvSpPr>
            <a:spLocks noGrp="1"/>
          </p:cNvSpPr>
          <p:nvPr>
            <p:ph type="dt" sz="half" idx="10"/>
          </p:nvPr>
        </p:nvSpPr>
        <p:spPr/>
        <p:txBody>
          <a:bodyPr/>
          <a:lstStyle/>
          <a:p>
            <a:fld id="{760FBDFE-C587-4B4C-A407-44438C67B59E}"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AE70B2-8BF9-45C0-BB95-33D1B9D3A854}"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47700" y="258445"/>
            <a:ext cx="10515600" cy="1325563"/>
          </a:xfrm>
        </p:spPr>
        <p:txBody>
          <a:bodyPr>
            <a:normAutofit/>
          </a:bodyPr>
          <a:lstStyle>
            <a:lvl1pPr>
              <a:defRPr sz="4400" b="0" i="0">
                <a:effectLst/>
              </a:defRPr>
            </a:lvl1pPr>
          </a:lstStyle>
          <a:p>
            <a:r>
              <a:rPr lang="en-US" dirty="0" smtClean="0">
                <a:sym typeface="+mn-ea"/>
              </a:rPr>
              <a:t>Click to edit Master title style</a:t>
            </a:r>
            <a:endParaRPr lang="en-US" dirty="0"/>
          </a:p>
        </p:txBody>
      </p:sp>
      <p:sp>
        <p:nvSpPr>
          <p:cNvPr id="3" name="Content Placeholder 2"/>
          <p:cNvSpPr>
            <a:spLocks noGrp="1"/>
          </p:cNvSpPr>
          <p:nvPr>
            <p:ph sz="half" idx="1"/>
          </p:nvPr>
        </p:nvSpPr>
        <p:spPr>
          <a:xfrm>
            <a:off x="647700" y="1825625"/>
            <a:ext cx="5181600" cy="4351338"/>
          </a:xfrm>
        </p:spPr>
        <p:txBody>
          <a:bodyPr>
            <a:normAutofit/>
          </a:bodyPr>
          <a:lstStyle>
            <a:lvl1pPr>
              <a:lnSpc>
                <a:spcPct val="150000"/>
              </a:lnSpc>
              <a:defRPr sz="2800">
                <a:solidFill>
                  <a:schemeClr val="tx1">
                    <a:lumMod val="75000"/>
                    <a:lumOff val="25000"/>
                  </a:schemeClr>
                </a:solidFill>
                <a:latin typeface="Calibri Light" panose="020F0302020204030204" pitchFamily="34" charset="0"/>
                <a:cs typeface="Calibri Light" panose="020F0302020204030204" pitchFamily="34" charset="0"/>
              </a:defRPr>
            </a:lvl1pPr>
            <a:lvl2pPr>
              <a:lnSpc>
                <a:spcPct val="150000"/>
              </a:lnSpc>
              <a:defRPr sz="2400">
                <a:solidFill>
                  <a:schemeClr val="tx1">
                    <a:lumMod val="75000"/>
                    <a:lumOff val="25000"/>
                  </a:schemeClr>
                </a:solidFill>
                <a:latin typeface="Calibri Light" panose="020F0302020204030204" pitchFamily="34" charset="0"/>
                <a:cs typeface="Calibri Light" panose="020F0302020204030204" pitchFamily="34" charset="0"/>
              </a:defRPr>
            </a:lvl2pPr>
            <a:lvl3pPr>
              <a:lnSpc>
                <a:spcPct val="150000"/>
              </a:lnSpc>
              <a:defRPr sz="2000">
                <a:solidFill>
                  <a:schemeClr val="tx1">
                    <a:lumMod val="75000"/>
                    <a:lumOff val="25000"/>
                  </a:schemeClr>
                </a:solidFill>
                <a:latin typeface="Calibri Light" panose="020F0302020204030204" pitchFamily="34" charset="0"/>
                <a:cs typeface="Calibri Light" panose="020F0302020204030204" pitchFamily="34" charset="0"/>
              </a:defRPr>
            </a:lvl3pPr>
            <a:lvl4pPr>
              <a:lnSpc>
                <a:spcPct val="150000"/>
              </a:lnSpc>
              <a:defRPr sz="1800">
                <a:solidFill>
                  <a:schemeClr val="tx1">
                    <a:lumMod val="75000"/>
                    <a:lumOff val="25000"/>
                  </a:schemeClr>
                </a:solidFill>
                <a:latin typeface="Calibri Light" panose="020F0302020204030204" pitchFamily="34" charset="0"/>
                <a:cs typeface="Calibri Light" panose="020F0302020204030204" pitchFamily="34" charset="0"/>
              </a:defRPr>
            </a:lvl4pPr>
            <a:lvl5pPr>
              <a:lnSpc>
                <a:spcPct val="150000"/>
              </a:lnSpc>
              <a:defRPr sz="1800">
                <a:solidFill>
                  <a:schemeClr val="tx1">
                    <a:lumMod val="75000"/>
                    <a:lumOff val="25000"/>
                  </a:schemeClr>
                </a:solidFill>
                <a:latin typeface="Calibri Light" panose="020F0302020204030204" pitchFamily="34" charset="0"/>
                <a:cs typeface="Calibri Light" panose="020F0302020204030204" pitchFamily="34" charset="0"/>
              </a:defRPr>
            </a:lvl5p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4" name="Content Placeholder 3"/>
          <p:cNvSpPr>
            <a:spLocks noGrp="1"/>
          </p:cNvSpPr>
          <p:nvPr>
            <p:ph sz="half" idx="2"/>
          </p:nvPr>
        </p:nvSpPr>
        <p:spPr>
          <a:xfrm>
            <a:off x="5981700" y="1825625"/>
            <a:ext cx="5181600" cy="4351338"/>
          </a:xfrm>
        </p:spPr>
        <p:txBody>
          <a:bodyPr>
            <a:normAutofit/>
          </a:bodyPr>
          <a:lstStyle>
            <a:lvl1pPr>
              <a:lnSpc>
                <a:spcPct val="150000"/>
              </a:lnSpc>
              <a:defRPr kumimoji="0" lang="en-US" sz="2800" b="0" i="0" u="none" strike="noStrike" kern="1200" cap="none" spc="0" normalizeH="0" baseline="0" noProof="1" dirty="0">
                <a:solidFill>
                  <a:schemeClr val="tx1">
                    <a:lumMod val="75000"/>
                    <a:lumOff val="25000"/>
                  </a:schemeClr>
                </a:solidFill>
                <a:latin typeface="Calibri Light" panose="020F0302020204030204" pitchFamily="34" charset="0"/>
                <a:ea typeface="+mn-ea"/>
                <a:cs typeface="+mn-cs"/>
              </a:defRPr>
            </a:lvl1pPr>
            <a:lvl2pPr>
              <a:lnSpc>
                <a:spcPct val="150000"/>
              </a:lnSpc>
              <a:defRPr sz="2400">
                <a:solidFill>
                  <a:schemeClr val="tx1">
                    <a:lumMod val="75000"/>
                    <a:lumOff val="25000"/>
                  </a:schemeClr>
                </a:solidFill>
              </a:defRPr>
            </a:lvl2pPr>
            <a:lvl3pPr>
              <a:lnSpc>
                <a:spcPct val="150000"/>
              </a:lnSpc>
              <a:defRPr sz="2000">
                <a:solidFill>
                  <a:schemeClr val="tx1">
                    <a:lumMod val="75000"/>
                    <a:lumOff val="25000"/>
                  </a:schemeClr>
                </a:solidFill>
              </a:defRPr>
            </a:lvl3pPr>
            <a:lvl4pPr>
              <a:lnSpc>
                <a:spcPct val="150000"/>
              </a:lnSpc>
              <a:defRPr sz="2000">
                <a:solidFill>
                  <a:schemeClr val="tx1">
                    <a:lumMod val="75000"/>
                    <a:lumOff val="25000"/>
                  </a:schemeClr>
                </a:solidFill>
              </a:defRPr>
            </a:lvl4pPr>
            <a:lvl5pPr>
              <a:lnSpc>
                <a:spcPct val="150000"/>
              </a:lnSpc>
              <a:defRPr sz="2000">
                <a:solidFill>
                  <a:schemeClr val="tx1">
                    <a:lumMod val="75000"/>
                    <a:lumOff val="25000"/>
                  </a:schemeClr>
                </a:solidFill>
              </a:defRPr>
            </a:lvl5pPr>
          </a:lstStyle>
          <a:p>
            <a:pPr lvl="0"/>
            <a:r>
              <a:rPr lang="en-US" dirty="0"/>
              <a:t>Click to edit Master text styles</a:t>
            </a:r>
            <a:endParaRPr lang="en-US" dirty="0"/>
          </a:p>
          <a:p>
            <a:pPr lvl="1"/>
            <a:r>
              <a:rPr lang="en-US" dirty="0">
                <a:sym typeface="+mn-ea"/>
              </a:rPr>
              <a:t>Second level</a:t>
            </a:r>
            <a:endParaRPr lang="en-US" dirty="0"/>
          </a:p>
          <a:p>
            <a:pPr lvl="2"/>
            <a:r>
              <a:rPr lang="en-US" dirty="0">
                <a:sym typeface="+mn-ea"/>
              </a:rPr>
              <a:t>Third level</a:t>
            </a:r>
            <a:endParaRPr lang="en-US" dirty="0"/>
          </a:p>
          <a:p>
            <a:pPr lvl="3"/>
            <a:r>
              <a:rPr lang="en-US" dirty="0">
                <a:sym typeface="+mn-ea"/>
              </a:rPr>
              <a:t>Fourth level</a:t>
            </a:r>
            <a:endParaRPr lang="en-US" dirty="0"/>
          </a:p>
          <a:p>
            <a:pPr lvl="4"/>
            <a:r>
              <a:rPr lang="en-US" dirty="0">
                <a:sym typeface="+mn-ea"/>
              </a:rPr>
              <a:t>Fifth level</a:t>
            </a:r>
            <a:endParaRPr lang="en-US" dirty="0"/>
          </a:p>
        </p:txBody>
      </p:sp>
      <p:sp>
        <p:nvSpPr>
          <p:cNvPr id="5" name="Date Placeholder 4"/>
          <p:cNvSpPr>
            <a:spLocks noGrp="1"/>
          </p:cNvSpPr>
          <p:nvPr>
            <p:ph type="dt" sz="half" idx="10"/>
          </p:nvPr>
        </p:nvSpPr>
        <p:spPr/>
        <p:txBody>
          <a:bodyPr/>
          <a:lstStyle/>
          <a:p>
            <a:fld id="{760FBDFE-C587-4B4C-A407-44438C67B59E}"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AE70B2-8BF9-45C0-BB95-33D1B9D3A854}"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lvl1pPr>
              <a:defRPr sz="4400"/>
            </a:lvl1pPr>
          </a:lstStyle>
          <a:p>
            <a:r>
              <a:rPr lang="en-US" dirty="0" smtClean="0">
                <a:sym typeface="+mn-ea"/>
              </a:rPr>
              <a:t>Click to edit Master title style</a:t>
            </a:r>
            <a:endParaRPr lang="en-US"/>
          </a:p>
        </p:txBody>
      </p:sp>
      <p:sp>
        <p:nvSpPr>
          <p:cNvPr id="3" name="Text Placeholder 2"/>
          <p:cNvSpPr>
            <a:spLocks noGrp="1"/>
          </p:cNvSpPr>
          <p:nvPr>
            <p:ph type="body" idx="1"/>
          </p:nvPr>
        </p:nvSpPr>
        <p:spPr>
          <a:xfrm>
            <a:off x="839788" y="1744961"/>
            <a:ext cx="5157787" cy="823912"/>
          </a:xfrm>
        </p:spPr>
        <p:txBody>
          <a:bodyPr anchor="b"/>
          <a:lstStyle>
            <a:lvl1pPr marL="0" indent="0">
              <a:buNone/>
              <a:defRPr sz="2400" b="1">
                <a:latin typeface="Calibri Light" panose="020F0302020204030204" pitchFamily="34" charset="0"/>
                <a:cs typeface="Calibri Light" panose="020F030202020403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endParaRPr lang="en-US" dirty="0"/>
          </a:p>
        </p:txBody>
      </p:sp>
      <p:sp>
        <p:nvSpPr>
          <p:cNvPr id="4" name="Content Placeholder 3"/>
          <p:cNvSpPr>
            <a:spLocks noGrp="1"/>
          </p:cNvSpPr>
          <p:nvPr>
            <p:ph sz="half" idx="2"/>
          </p:nvPr>
        </p:nvSpPr>
        <p:spPr>
          <a:xfrm>
            <a:off x="839788" y="2615609"/>
            <a:ext cx="5157787" cy="3574054"/>
          </a:xfrm>
        </p:spPr>
        <p:txBody>
          <a:body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5" name="文本占位符 4"/>
          <p:cNvSpPr>
            <a:spLocks noGrp="1"/>
          </p:cNvSpPr>
          <p:nvPr>
            <p:ph type="body" sz="quarter" idx="3"/>
          </p:nvPr>
        </p:nvSpPr>
        <p:spPr>
          <a:xfrm>
            <a:off x="6172200" y="1744961"/>
            <a:ext cx="5183188" cy="823912"/>
          </a:xfrm>
        </p:spPr>
        <p:txBody>
          <a:bodyPr anchor="b"/>
          <a:lstStyle>
            <a:lvl1pPr marL="0" indent="0">
              <a:buNone/>
              <a:defRPr sz="2400" b="1">
                <a:latin typeface="Calibri Light" panose="020F0302020204030204" pitchFamily="34" charset="0"/>
                <a:cs typeface="Calibri Light" panose="020F030202020403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endParaRPr lang="en-US" dirty="0"/>
          </a:p>
        </p:txBody>
      </p:sp>
      <p:sp>
        <p:nvSpPr>
          <p:cNvPr id="6" name="内容占位符 5"/>
          <p:cNvSpPr>
            <a:spLocks noGrp="1"/>
          </p:cNvSpPr>
          <p:nvPr>
            <p:ph sz="quarter" idx="4"/>
          </p:nvPr>
        </p:nvSpPr>
        <p:spPr>
          <a:xfrm>
            <a:off x="6172200" y="2615609"/>
            <a:ext cx="5183188" cy="3574054"/>
          </a:xfrm>
        </p:spPr>
        <p:txBody>
          <a:bodyPr/>
          <a:lstStyle/>
          <a:p>
            <a:pPr lvl="0"/>
            <a:r>
              <a:rPr lang="en-US" dirty="0">
                <a:sym typeface="+mn-ea"/>
              </a:rPr>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7" name="Date Placeholder 6"/>
          <p:cNvSpPr>
            <a:spLocks noGrp="1"/>
          </p:cNvSpPr>
          <p:nvPr>
            <p:ph type="dt" sz="half" idx="10"/>
          </p:nvPr>
        </p:nvSpPr>
        <p:spPr/>
        <p:txBody>
          <a:bodyPr/>
          <a:lstStyle/>
          <a:p>
            <a:fld id="{760FBDFE-C587-4B4C-A407-44438C67B59E}"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9AE70B2-8BF9-45C0-BB95-33D1B9D3A854}"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38200" y="2766219"/>
            <a:ext cx="10515600" cy="1325563"/>
          </a:xfrm>
        </p:spPr>
        <p:txBody>
          <a:bodyPr>
            <a:normAutofit/>
          </a:bodyPr>
          <a:lstStyle>
            <a:lvl1pPr algn="ctr">
              <a:defRPr sz="4400" b="0">
                <a:effectLst/>
                <a:latin typeface="Calibri Light" panose="020F0302020204030204" pitchFamily="34" charset="0"/>
                <a:cs typeface="Calibri Light" panose="020F0302020204030204" pitchFamily="34" charset="0"/>
              </a:defRPr>
            </a:lvl1pPr>
          </a:lstStyle>
          <a:p>
            <a:r>
              <a:rPr lang="en-US" dirty="0"/>
              <a:t>Click to edit Master title style</a:t>
            </a:r>
            <a:endParaRPr lang="en-US" dirty="0"/>
          </a:p>
        </p:txBody>
      </p:sp>
      <p:sp>
        <p:nvSpPr>
          <p:cNvPr id="3" name="Date Placeholder 2"/>
          <p:cNvSpPr>
            <a:spLocks noGrp="1"/>
          </p:cNvSpPr>
          <p:nvPr>
            <p:ph type="dt" sz="half" idx="10"/>
          </p:nvPr>
        </p:nvSpPr>
        <p:spPr/>
        <p:txBody>
          <a:bodyPr/>
          <a:lstStyle/>
          <a:p>
            <a:fld id="{760FBDFE-C587-4B4C-A407-44438C67B59E}"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9AE70B2-8BF9-45C0-BB95-33D1B9D3A854}"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60FBDFE-C587-4B4C-A407-44438C67B59E}"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9AE70B2-8BF9-45C0-BB95-33D1B9D3A854}"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6747" y="127000"/>
            <a:ext cx="4165200" cy="1600200"/>
          </a:xfrm>
        </p:spPr>
        <p:txBody>
          <a:bodyPr anchor="ctr" anchorCtr="0">
            <a:normAutofit/>
          </a:bodyPr>
          <a:lstStyle>
            <a:lvl1pPr>
              <a:defRPr sz="3200" b="0">
                <a:effectLst/>
                <a:latin typeface="Calibri Light" panose="020F0302020204030204" pitchFamily="34" charset="0"/>
                <a:cs typeface="Calibri Light" panose="020F0302020204030204" pitchFamily="34" charset="0"/>
              </a:defRPr>
            </a:lvl1pPr>
          </a:lstStyle>
          <a:p>
            <a:r>
              <a:rPr lang="en-US" dirty="0"/>
              <a:t>Click to edit Master title style</a:t>
            </a:r>
            <a:endParaRPr lang="en-US" dirty="0"/>
          </a:p>
        </p:txBody>
      </p:sp>
      <p:sp>
        <p:nvSpPr>
          <p:cNvPr id="3" name="Picture Placeholder 2"/>
          <p:cNvSpPr>
            <a:spLocks noGrp="1" noChangeAspect="1"/>
          </p:cNvSpPr>
          <p:nvPr>
            <p:ph type="pic" idx="1"/>
          </p:nvPr>
        </p:nvSpPr>
        <p:spPr>
          <a:xfrm>
            <a:off x="5184000" y="766354"/>
            <a:ext cx="5817375" cy="509444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651827" y="2057400"/>
            <a:ext cx="4165200" cy="3811588"/>
          </a:xfrm>
        </p:spPr>
        <p:txBody>
          <a:bodyPr>
            <a:normAutofit/>
          </a:bodyPr>
          <a:lstStyle>
            <a:lvl1pPr marL="0" indent="0">
              <a:lnSpc>
                <a:spcPct val="150000"/>
              </a:lnSpc>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endParaRPr lang="en-US" dirty="0"/>
          </a:p>
        </p:txBody>
      </p:sp>
      <p:sp>
        <p:nvSpPr>
          <p:cNvPr id="5" name="Date Placeholder 4"/>
          <p:cNvSpPr>
            <a:spLocks noGrp="1"/>
          </p:cNvSpPr>
          <p:nvPr>
            <p:ph type="dt" sz="half" idx="10"/>
          </p:nvPr>
        </p:nvSpPr>
        <p:spPr/>
        <p:txBody>
          <a:bodyPr/>
          <a:lstStyle/>
          <a:p>
            <a:fld id="{9EFD9D74-47D9-4702-A33C-335B63B48DBF}" type="datetimeFigureOut">
              <a:rPr lang="en-US" smtClean="0"/>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ABC47A4-756D-490B-A52F-7D9E2C9FC05F}"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824484" y="365125"/>
            <a:ext cx="1529316" cy="5811838"/>
          </a:xfrm>
        </p:spPr>
        <p:txBody>
          <a:bodyPr vert="eaVert">
            <a:normAutofit/>
          </a:bodyPr>
          <a:lstStyle>
            <a:lvl1pPr>
              <a:defRPr sz="4400"/>
            </a:lvl1pPr>
          </a:lstStyle>
          <a:p>
            <a:r>
              <a:rPr lang="en-US"/>
              <a:t>Click to edit Master title style</a:t>
            </a:r>
            <a:endParaRPr lang="en-US"/>
          </a:p>
        </p:txBody>
      </p:sp>
      <p:sp>
        <p:nvSpPr>
          <p:cNvPr id="3" name="Vertical Text Placeholder 2"/>
          <p:cNvSpPr>
            <a:spLocks noGrp="1"/>
          </p:cNvSpPr>
          <p:nvPr>
            <p:ph type="body" orient="vert" idx="1"/>
          </p:nvPr>
        </p:nvSpPr>
        <p:spPr>
          <a:xfrm>
            <a:off x="838200" y="365125"/>
            <a:ext cx="8879958" cy="5811838"/>
          </a:xfrm>
        </p:spPr>
        <p:txBody>
          <a:bodyPr vert="eaVert"/>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4" name="Date Placeholder 3"/>
          <p:cNvSpPr>
            <a:spLocks noGrp="1"/>
          </p:cNvSpPr>
          <p:nvPr>
            <p:ph type="dt" sz="half" idx="10"/>
          </p:nvPr>
        </p:nvSpPr>
        <p:spPr/>
        <p:txBody>
          <a:bodyPr/>
          <a:lstStyle/>
          <a:p>
            <a:fld id="{760FBDFE-C587-4B4C-A407-44438C67B59E}"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AE70B2-8BF9-45C0-BB95-33D1B9D3A854}"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1" Type="http://schemas.openxmlformats.org/officeDocument/2006/relationships/theme" Target="../theme/theme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defRPr/>
            </a:pPr>
            <a:r>
              <a:rPr lang="en-US" dirty="0" smtClean="0"/>
              <a:t>Click to edit Master text styles</a:t>
            </a:r>
            <a:endParaRPr lang="en-US" dirty="0" smtClean="0"/>
          </a:p>
          <a:p>
            <a:pPr lvl="1"/>
            <a:r>
              <a:rPr lang="en-US" dirty="0" smtClean="0"/>
              <a:t>Second level</a:t>
            </a:r>
            <a:endParaRPr lang="en-US" dirty="0" smtClean="0"/>
          </a:p>
          <a:p>
            <a:pPr lvl="2"/>
            <a:r>
              <a:rPr lang="en-US" dirty="0" smtClean="0"/>
              <a:t>Third level</a:t>
            </a:r>
            <a:endParaRPr lang="en-US" dirty="0"/>
          </a:p>
          <a:p>
            <a:pPr lvl="3"/>
            <a:r>
              <a:rPr lang="en-US" dirty="0" smtClean="0"/>
              <a:t>Fourth level</a:t>
            </a:r>
            <a:endParaRPr lang="en-US" dirty="0"/>
          </a:p>
          <a:p>
            <a:pPr lvl="4"/>
            <a:r>
              <a:rPr lang="en-US" dirty="0"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normAutofit/>
          </a:bodyPr>
          <a:lstStyle>
            <a:lvl1pPr algn="l">
              <a:defRPr sz="1200" baseline="0">
                <a:solidFill>
                  <a:schemeClr val="tx1">
                    <a:tint val="75000"/>
                  </a:schemeClr>
                </a:solidFill>
              </a:defRPr>
            </a:lvl1pPr>
          </a:lstStyle>
          <a:p>
            <a:fld id="{760FBDFE-C587-4B4C-A407-44438C67B59E}" type="datetimeFigureOut">
              <a:rPr lang="en-US" smtClean="0"/>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normAutofit/>
          </a:bodyPr>
          <a:lstStyle>
            <a:lvl1pPr algn="ctr">
              <a:defRPr sz="1200">
                <a:solidFill>
                  <a:schemeClr val="tx1">
                    <a:tint val="75000"/>
                  </a:schemeClr>
                </a:solidFill>
                <a:latin typeface="Calibri Light" panose="020F0302020204030204" pitchFamily="34" charset="0"/>
                <a:cs typeface="Calibri Light" panose="020F0302020204030204" pitchFamily="34" charset="0"/>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normAutofit/>
          </a:bodyPr>
          <a:lstStyle>
            <a:lvl1pPr algn="r">
              <a:defRPr sz="1200">
                <a:solidFill>
                  <a:schemeClr val="tx1">
                    <a:tint val="75000"/>
                  </a:schemeClr>
                </a:solidFill>
                <a:latin typeface="Calibri Light" panose="020F0302020204030204" pitchFamily="34" charset="0"/>
                <a:cs typeface="Calibri Light" panose="020F0302020204030204" pitchFamily="34" charset="0"/>
              </a:defRPr>
            </a:lvl1pPr>
          </a:lstStyle>
          <a:p>
            <a:fld id="{49AE70B2-8BF9-45C0-BB95-33D1B9D3A854}" type="slidenum">
              <a:rPr lang="en-US" smtClean="0"/>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914400" rtl="0" eaLnBrk="1" latinLnBrk="0" hangingPunct="1">
        <a:lnSpc>
          <a:spcPct val="90000"/>
        </a:lnSpc>
        <a:spcBef>
          <a:spcPct val="0"/>
        </a:spcBef>
        <a:buNone/>
        <a:defRPr sz="4000" kern="1200">
          <a:solidFill>
            <a:schemeClr val="tx1"/>
          </a:solidFill>
          <a:latin typeface="Calibri Light" panose="020F0302020204030204" pitchFamily="34" charset="0"/>
          <a:ea typeface="+mj-ea"/>
          <a:cs typeface="+mj-cs"/>
        </a:defRPr>
      </a:lvl1pPr>
    </p:titleStyle>
    <p:body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defRPr sz="2800" b="0" kern="1200">
          <a:solidFill>
            <a:schemeClr val="tx1"/>
          </a:solidFill>
          <a:latin typeface="Calibri Light" panose="020F030202020403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baseline="0">
          <a:solidFill>
            <a:schemeClr val="tx1"/>
          </a:solidFill>
          <a:latin typeface="Calibri Light" panose="020F030202020403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baseline="0">
          <a:solidFill>
            <a:schemeClr val="tx1"/>
          </a:solidFill>
          <a:effectLst/>
          <a:latin typeface="Calibri Light" panose="020F0302020204030204" pitchFamily="34" charset="0"/>
          <a:ea typeface="+mn-ea"/>
          <a:cs typeface="Calibri Light" panose="020F030202020403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baseline="0">
          <a:solidFill>
            <a:schemeClr val="tx1"/>
          </a:solidFill>
          <a:effectLst/>
          <a:latin typeface="Calibri Light" panose="020F0302020204030204" pitchFamily="34" charset="0"/>
          <a:ea typeface="+mn-ea"/>
          <a:cs typeface="Calibri Light" panose="020F030202020403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baseline="0">
          <a:solidFill>
            <a:schemeClr val="tx1"/>
          </a:solidFill>
          <a:effectLst/>
          <a:latin typeface="Calibri Light" panose="020F0302020204030204" pitchFamily="34" charset="0"/>
          <a:ea typeface="+mn-ea"/>
          <a:cs typeface="Calibri Light" panose="020F03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e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ru-RU" altLang="en-US"/>
              <a:t>Матрица сочинения на ЕГЭ </a:t>
            </a:r>
            <a:endParaRPr lang="ru-RU" altLang="en-US"/>
          </a:p>
        </p:txBody>
      </p:sp>
      <p:sp>
        <p:nvSpPr>
          <p:cNvPr id="5" name="Subtitle 4"/>
          <p:cNvSpPr>
            <a:spLocks noGrp="1"/>
          </p:cNvSpPr>
          <p:nvPr>
            <p:ph type="subTitle" idx="1"/>
          </p:nvPr>
        </p:nvSpPr>
        <p:spPr/>
        <p:txBody>
          <a:bodyPr/>
          <a:lstStyle/>
          <a:p>
            <a:r>
              <a:rPr lang="ru-RU" altLang="en-US">
                <a:sym typeface="+mn-ea"/>
              </a:rPr>
              <a:t>Доклад учителя русского языка и литературы </a:t>
            </a:r>
            <a:endParaRPr lang="ru-RU" altLang="en-US"/>
          </a:p>
          <a:p>
            <a:r>
              <a:rPr lang="ru-RU" altLang="en-US">
                <a:sym typeface="+mn-ea"/>
              </a:rPr>
              <a:t>МБОУ «Молодёжненская школа №2»</a:t>
            </a:r>
            <a:endParaRPr lang="ru-RU" altLang="en-US"/>
          </a:p>
          <a:p>
            <a:r>
              <a:rPr lang="ru-RU" altLang="en-US" b="1">
                <a:sym typeface="+mn-ea"/>
              </a:rPr>
              <a:t>Маркешина КС</a:t>
            </a:r>
            <a:endParaRPr lang="ru-RU" alt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p>
            <a:r>
              <a:rPr lang="ru-RU" altLang="en-US">
                <a:sym typeface="+mn-ea"/>
              </a:rPr>
              <a:t>Пример:  РУ-11 ЕГЭ-2024 демоверсия</a:t>
            </a:r>
            <a:endParaRPr lang="ru-RU" altLang="en-US"/>
          </a:p>
        </p:txBody>
      </p:sp>
      <p:sp>
        <p:nvSpPr>
          <p:cNvPr id="3" name="Замещающее содержимое 2"/>
          <p:cNvSpPr>
            <a:spLocks noGrp="1"/>
          </p:cNvSpPr>
          <p:nvPr>
            <p:ph idx="1"/>
          </p:nvPr>
        </p:nvSpPr>
        <p:spPr/>
        <p:txBody>
          <a:bodyPr>
            <a:normAutofit lnSpcReduction="10000"/>
          </a:bodyPr>
          <a:p>
            <a:pPr indent="457200" algn="just"/>
            <a:r>
              <a:rPr lang="ru-RU" altLang="en-US"/>
              <a:t>Над проблемой </a:t>
            </a:r>
            <a:r>
              <a:rPr lang="ru-RU" altLang="en-US" b="1"/>
              <a:t>отношения человека к малой родине</a:t>
            </a:r>
            <a:r>
              <a:rPr lang="ru-RU" altLang="en-US"/>
              <a:t>  автор заставляет читателя задуматься </a:t>
            </a:r>
            <a:r>
              <a:rPr lang="ru-RU" altLang="en-US" b="1"/>
              <a:t>в самом начале своего повествования</a:t>
            </a:r>
            <a:r>
              <a:rPr lang="ru-RU" altLang="en-US"/>
              <a:t>, когда описывает , к</a:t>
            </a:r>
            <a:r>
              <a:rPr lang="ru-RU" altLang="en-US" b="1"/>
              <a:t>ак по возвращении на родину «родные места встретили его сдержанным шёпотом ольшаника», а вдали «показались ветхие крыши старой его деревни»</a:t>
            </a:r>
            <a:r>
              <a:rPr lang="ru-RU" altLang="en-US"/>
              <a:t>,  поскольку </a:t>
            </a:r>
            <a:r>
              <a:rPr lang="ru-RU" altLang="en-US" b="1"/>
              <a:t>именно в этом месте  он заставляет читателя особенно остро почувствовать, как ему дорога ему на самом деле эта неприглядная заброшенность</a:t>
            </a:r>
            <a:r>
              <a:rPr lang="ru-RU" altLang="en-US"/>
              <a:t>… Рассказывая о том,</a:t>
            </a:r>
            <a:r>
              <a:rPr lang="ru-RU" altLang="en-US" b="1"/>
              <a:t> как он когда-то покидал эти места, не думая когда-нибудь вернуться</a:t>
            </a:r>
            <a:r>
              <a:rPr lang="ru-RU" altLang="en-US"/>
              <a:t>, писатель </a:t>
            </a:r>
            <a:r>
              <a:rPr lang="ru-RU" altLang="en-US" b="1"/>
              <a:t>неявно спорит с самим собой , только молодым, считавшим, что малой родине нет места в мире больших свершений, к которым он тогда стремился.</a:t>
            </a:r>
            <a:endParaRPr lang="ru-RU" altLang="en-US" b="1"/>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normAutofit fontScale="90000"/>
          </a:bodyPr>
          <a:p>
            <a:r>
              <a:rPr lang="ru-RU" altLang="en-US"/>
              <a:t>2. Комментарий по  проблеме:  второй пример и его значение  </a:t>
            </a:r>
            <a:endParaRPr lang="ru-RU" altLang="en-US"/>
          </a:p>
        </p:txBody>
      </p:sp>
      <p:sp>
        <p:nvSpPr>
          <p:cNvPr id="3" name="Замещающее содержимое 2"/>
          <p:cNvSpPr>
            <a:spLocks noGrp="1"/>
          </p:cNvSpPr>
          <p:nvPr>
            <p:ph idx="1"/>
          </p:nvPr>
        </p:nvSpPr>
        <p:spPr/>
        <p:txBody>
          <a:bodyPr/>
          <a:p>
            <a:pPr algn="just"/>
            <a:r>
              <a:rPr lang="ru-RU" altLang="en-US" sz="4000"/>
              <a:t>В каком ещё месте текста проблема становится явной? Поясните </a:t>
            </a:r>
            <a:r>
              <a:rPr lang="ru-RU" altLang="en-US" sz="4000" u="sng"/>
              <a:t>почему</a:t>
            </a:r>
            <a:r>
              <a:rPr lang="ru-RU" altLang="en-US" sz="4000"/>
              <a:t>.</a:t>
            </a:r>
            <a:endParaRPr lang="ru-RU" altLang="en-US" sz="40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p>
            <a:r>
              <a:rPr lang="ru-RU" altLang="en-US">
                <a:sym typeface="+mn-ea"/>
              </a:rPr>
              <a:t>Пример:  РУ-11 ЕГЭ-2024 демоверсия</a:t>
            </a:r>
            <a:endParaRPr lang="ru-RU" altLang="en-US"/>
          </a:p>
        </p:txBody>
      </p:sp>
      <p:sp>
        <p:nvSpPr>
          <p:cNvPr id="3" name="Замещающее содержимое 2"/>
          <p:cNvSpPr>
            <a:spLocks noGrp="1"/>
          </p:cNvSpPr>
          <p:nvPr>
            <p:ph idx="1"/>
          </p:nvPr>
        </p:nvSpPr>
        <p:spPr/>
        <p:txBody>
          <a:bodyPr/>
          <a:p>
            <a:pPr indent="457200" algn="just"/>
            <a:r>
              <a:rPr lang="ru-RU" altLang="en-US" b="1"/>
              <a:t>Завершая</a:t>
            </a:r>
            <a:r>
              <a:rPr lang="ru-RU" altLang="en-US"/>
              <a:t> свой рассказ </a:t>
            </a:r>
            <a:r>
              <a:rPr lang="ru-RU" altLang="en-US" b="1"/>
              <a:t>о возвращении на родину ,  В.И. Белов </a:t>
            </a:r>
            <a:r>
              <a:rPr lang="ru-RU" altLang="en-US"/>
              <a:t>замечает : </a:t>
            </a:r>
            <a:r>
              <a:rPr lang="ru-RU" altLang="en-US" b="1"/>
              <a:t>«Веками роднились с нами эти деревья, дарили нашим предкам скрипучие лапти и жаркую, бездымную лучину, растили пахучие веники, розги, полозья, копили певучесть для пастушьих рожков».</a:t>
            </a:r>
            <a:r>
              <a:rPr lang="ru-RU" altLang="en-US"/>
              <a:t> Здесь проблема </a:t>
            </a:r>
            <a:r>
              <a:rPr lang="ru-RU" altLang="en-US" b="1"/>
              <a:t>значения для человека малой родины </a:t>
            </a:r>
            <a:r>
              <a:rPr lang="ru-RU" altLang="en-US"/>
              <a:t>становится особенно заметной , потому что </a:t>
            </a:r>
            <a:r>
              <a:rPr lang="ru-RU" altLang="en-US" b="1"/>
              <a:t>писатель таким образом связывает место , где родился человек, с тем огромным и уходящим вглубь веков , что мы называем историей всего народа.</a:t>
            </a:r>
            <a:endParaRPr lang="ru-RU" altLang="en-US" b="1"/>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normAutofit fontScale="90000"/>
          </a:bodyPr>
          <a:p>
            <a:r>
              <a:rPr lang="ru-RU" altLang="en-US"/>
              <a:t>3 Микровывод: связь между первым и вторым примером.</a:t>
            </a:r>
            <a:endParaRPr lang="ru-RU" altLang="en-US"/>
          </a:p>
        </p:txBody>
      </p:sp>
      <p:sp>
        <p:nvSpPr>
          <p:cNvPr id="3" name="Замещающее содержимое 2"/>
          <p:cNvSpPr>
            <a:spLocks noGrp="1"/>
          </p:cNvSpPr>
          <p:nvPr>
            <p:ph idx="1"/>
          </p:nvPr>
        </p:nvSpPr>
        <p:spPr/>
        <p:txBody>
          <a:bodyPr/>
          <a:p>
            <a:pPr algn="just"/>
            <a:r>
              <a:rPr lang="ru-RU" altLang="en-US" sz="4000"/>
              <a:t>Объясните, как и почему связан этот  пример с предыдущим ( говоря сначала вообще, затем конкретно)</a:t>
            </a:r>
            <a:endParaRPr lang="ru-RU" altLang="en-US" sz="40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p>
            <a:r>
              <a:rPr lang="ru-RU" altLang="en-US">
                <a:sym typeface="+mn-ea"/>
              </a:rPr>
              <a:t>Пример:  РУ-11 ЕГЭ-2024 демоверсия</a:t>
            </a:r>
            <a:endParaRPr lang="ru-RU" altLang="en-US"/>
          </a:p>
        </p:txBody>
      </p:sp>
      <p:sp>
        <p:nvSpPr>
          <p:cNvPr id="3" name="Замещающее содержимое 2"/>
          <p:cNvSpPr>
            <a:spLocks noGrp="1"/>
          </p:cNvSpPr>
          <p:nvPr>
            <p:ph idx="1"/>
          </p:nvPr>
        </p:nvSpPr>
        <p:spPr/>
        <p:txBody>
          <a:bodyPr/>
          <a:p>
            <a:pPr indent="457200" algn="just"/>
            <a:r>
              <a:rPr lang="ru-RU" altLang="en-US"/>
              <a:t>Последний пример  связан с предыдущим тем,  что  в нём </a:t>
            </a:r>
            <a:r>
              <a:rPr lang="ru-RU" altLang="en-US" b="1"/>
              <a:t>мысль о значении малой родины для отдельного человека поднимается на более высокий уровень исторического обобщения : как  </a:t>
            </a:r>
            <a:r>
              <a:rPr lang="ru-RU" altLang="en-US" b="1">
                <a:sym typeface="+mn-ea"/>
              </a:rPr>
              <a:t>нельзя </a:t>
            </a:r>
            <a:r>
              <a:rPr lang="ru-RU" altLang="en-US" b="1">
                <a:sym typeface="+mn-ea"/>
              </a:rPr>
              <a:t>вычеркнуть из жизни отдельного  человека</a:t>
            </a:r>
            <a:r>
              <a:rPr lang="ru-RU" altLang="en-US" b="1"/>
              <a:t> </a:t>
            </a:r>
            <a:r>
              <a:rPr lang="ru-RU" altLang="en-US" b="1">
                <a:sym typeface="+mn-ea"/>
              </a:rPr>
              <a:t>малую родину, с её </a:t>
            </a:r>
            <a:r>
              <a:rPr lang="ru-RU" altLang="en-US" b="1" i="1">
                <a:sym typeface="+mn-ea"/>
              </a:rPr>
              <a:t>ольшанником</a:t>
            </a:r>
            <a:r>
              <a:rPr lang="ru-RU" altLang="en-US" b="1">
                <a:sym typeface="+mn-ea"/>
              </a:rPr>
              <a:t> и </a:t>
            </a:r>
            <a:r>
              <a:rPr lang="ru-RU" altLang="en-US" b="1" i="1">
                <a:sym typeface="+mn-ea"/>
              </a:rPr>
              <a:t>покосившейся крышей заколоченного дома</a:t>
            </a:r>
            <a:r>
              <a:rPr lang="ru-RU" altLang="en-US" b="1">
                <a:sym typeface="+mn-ea"/>
              </a:rPr>
              <a:t>,</a:t>
            </a:r>
            <a:r>
              <a:rPr lang="ru-RU" altLang="en-US" b="1"/>
              <a:t>так и невозможно отделить себя от </a:t>
            </a:r>
            <a:r>
              <a:rPr lang="ru-RU" altLang="en-US" b="1" i="1"/>
              <a:t>векового</a:t>
            </a:r>
            <a:r>
              <a:rPr lang="ru-RU" altLang="en-US" b="1"/>
              <a:t> существования своего народа в его истории.</a:t>
            </a:r>
            <a:r>
              <a:rPr lang="ru-RU" altLang="en-US"/>
              <a:t>  Сопоставляя данные примеры, мы понимаем, что </a:t>
            </a:r>
            <a:r>
              <a:rPr lang="ru-RU" altLang="en-US" b="1"/>
              <a:t>малая родина - это и есть Родина.</a:t>
            </a:r>
            <a:endParaRPr lang="ru-RU" altLang="en-US" b="1"/>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normAutofit fontScale="90000"/>
          </a:bodyPr>
          <a:p>
            <a:r>
              <a:rPr lang="ru-RU" altLang="en-US"/>
              <a:t>4 Позиция автора (главная мысль текста, идея)</a:t>
            </a:r>
            <a:endParaRPr lang="ru-RU" altLang="en-US"/>
          </a:p>
        </p:txBody>
      </p:sp>
      <p:sp>
        <p:nvSpPr>
          <p:cNvPr id="3" name="Замещающее содержимое 2"/>
          <p:cNvSpPr>
            <a:spLocks noGrp="1"/>
          </p:cNvSpPr>
          <p:nvPr>
            <p:ph idx="1"/>
          </p:nvPr>
        </p:nvSpPr>
        <p:spPr/>
        <p:txBody>
          <a:bodyPr/>
          <a:p>
            <a:pPr algn="just"/>
            <a:r>
              <a:rPr lang="ru-RU" altLang="en-US" sz="4800"/>
              <a:t>Как автор окончательно решает данную проблему для себя ( к чему призывает, чему учит, какую оценку даёт, какой вывод навязывает и т.д.)</a:t>
            </a:r>
            <a:endParaRPr lang="ru-RU" altLang="en-US" sz="48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p>
            <a:r>
              <a:rPr lang="ru-RU" altLang="en-US">
                <a:sym typeface="+mn-ea"/>
              </a:rPr>
              <a:t>Пример:  РУ-11 ЕГЭ-2024 демоверсия</a:t>
            </a:r>
            <a:endParaRPr lang="ru-RU" altLang="en-US"/>
          </a:p>
        </p:txBody>
      </p:sp>
      <p:sp>
        <p:nvSpPr>
          <p:cNvPr id="3" name="Замещающее содержимое 2"/>
          <p:cNvSpPr>
            <a:spLocks noGrp="1"/>
          </p:cNvSpPr>
          <p:nvPr>
            <p:ph idx="1"/>
          </p:nvPr>
        </p:nvSpPr>
        <p:spPr/>
        <p:txBody>
          <a:bodyPr/>
          <a:p>
            <a:pPr indent="457200" algn="just"/>
            <a:r>
              <a:rPr lang="ru-RU" altLang="en-US" sz="3600"/>
              <a:t>Исходя из всего упомянутого, мы можем сделать вывод, что позиция  автора такова: </a:t>
            </a:r>
            <a:r>
              <a:rPr lang="ru-RU" altLang="en-US" sz="3600" b="1"/>
              <a:t>отношение человека к малой родине проявляется в самых добрых  и светлых воспоминаниях, в желании вернуться в родной дом, в ощущении неразрывной связи с Родиной, дающей силы.</a:t>
            </a:r>
            <a:endParaRPr lang="ru-RU" altLang="en-US" sz="3600" b="1"/>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p>
            <a:r>
              <a:rPr lang="ru-RU" altLang="en-US"/>
              <a:t>5.  Собственное мнение о позиции автора</a:t>
            </a:r>
            <a:endParaRPr lang="ru-RU" altLang="en-US"/>
          </a:p>
        </p:txBody>
      </p:sp>
      <p:sp>
        <p:nvSpPr>
          <p:cNvPr id="3" name="Замещающее содержимое 2"/>
          <p:cNvSpPr>
            <a:spLocks noGrp="1"/>
          </p:cNvSpPr>
          <p:nvPr>
            <p:ph idx="1"/>
          </p:nvPr>
        </p:nvSpPr>
        <p:spPr/>
        <p:txBody>
          <a:bodyPr/>
          <a:p>
            <a:pPr algn="just"/>
            <a:r>
              <a:rPr lang="ru-RU" altLang="en-US" sz="4400"/>
              <a:t>Согласны ли вы с автором (сформулировав его позицию ещё раз другими словами) или нет? </a:t>
            </a:r>
            <a:endParaRPr lang="ru-RU" altLang="en-US" sz="440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p>
            <a:r>
              <a:rPr lang="ru-RU" altLang="en-US">
                <a:sym typeface="+mn-ea"/>
              </a:rPr>
              <a:t>Пример:  РУ-11 ЕГЭ-2024 демоверсия</a:t>
            </a:r>
            <a:endParaRPr lang="ru-RU" altLang="en-US"/>
          </a:p>
        </p:txBody>
      </p:sp>
      <p:sp>
        <p:nvSpPr>
          <p:cNvPr id="3" name="Замещающее содержимое 2"/>
          <p:cNvSpPr>
            <a:spLocks noGrp="1"/>
          </p:cNvSpPr>
          <p:nvPr>
            <p:ph idx="1"/>
          </p:nvPr>
        </p:nvSpPr>
        <p:spPr/>
        <p:txBody>
          <a:bodyPr/>
          <a:p>
            <a:pPr indent="457200" algn="just"/>
            <a:r>
              <a:rPr lang="ru-RU" altLang="en-US"/>
              <a:t>Я согласен  с автором в том, что </a:t>
            </a:r>
            <a:r>
              <a:rPr lang="ru-RU" altLang="en-US" b="1"/>
              <a:t>малая родина для человека бесконечно важна и его отношение к ней проявляется в воспоминаниях, в в снах, в тяге домой, в ощущении связи, дающей силы, часто неожиданно для самого этого человека. </a:t>
            </a:r>
            <a:endParaRPr lang="ru-RU" altLang="en-US" b="1"/>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normAutofit fontScale="90000"/>
          </a:bodyPr>
          <a:p>
            <a:r>
              <a:rPr lang="ru-RU" altLang="en-US" sz="2665"/>
              <a:t>6. Обоснование собственного мнения с помощью примера-аргумента, </a:t>
            </a:r>
            <a:br>
              <a:rPr lang="ru-RU" altLang="en-US" sz="2665"/>
            </a:br>
            <a:r>
              <a:rPr lang="ru-RU" altLang="en-US" sz="2665"/>
              <a:t>опирающегося на жизненный, читательский или историко-культурный опыт</a:t>
            </a:r>
            <a:r>
              <a:rPr lang="ru-RU" altLang="en-US"/>
              <a:t>. </a:t>
            </a:r>
            <a:endParaRPr lang="ru-RU" altLang="en-US"/>
          </a:p>
        </p:txBody>
      </p:sp>
      <p:sp>
        <p:nvSpPr>
          <p:cNvPr id="3" name="Замещающее содержимое 2"/>
          <p:cNvSpPr>
            <a:spLocks noGrp="1"/>
          </p:cNvSpPr>
          <p:nvPr>
            <p:ph idx="1"/>
          </p:nvPr>
        </p:nvSpPr>
        <p:spPr/>
        <p:txBody>
          <a:bodyPr/>
          <a:p>
            <a:pPr algn="just"/>
            <a:r>
              <a:rPr lang="ru-RU" altLang="en-US" sz="4000" u="sng"/>
              <a:t>Почему</a:t>
            </a:r>
            <a:r>
              <a:rPr lang="ru-RU" altLang="en-US" sz="4000"/>
              <a:t> вы так считаете? Чем  и как (из литературы , из других видов искусства, из жизни, истории) можно это подтвердить? </a:t>
            </a:r>
            <a:endParaRPr lang="ru-RU" altLang="en-US" sz="40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p>
            <a:pPr algn="ctr"/>
            <a:r>
              <a:rPr lang="ru-RU" altLang="en-US"/>
              <a:t>Задание №27</a:t>
            </a:r>
            <a:endParaRPr lang="ru-RU" altLang="en-US"/>
          </a:p>
        </p:txBody>
      </p:sp>
      <p:sp>
        <p:nvSpPr>
          <p:cNvPr id="3" name="Замещающее содержимое 2"/>
          <p:cNvSpPr>
            <a:spLocks noGrp="1"/>
          </p:cNvSpPr>
          <p:nvPr>
            <p:ph idx="1"/>
          </p:nvPr>
        </p:nvSpPr>
        <p:spPr/>
        <p:txBody>
          <a:bodyPr>
            <a:noAutofit/>
          </a:bodyPr>
          <a:p>
            <a:pPr algn="just"/>
            <a:r>
              <a:rPr lang="ru-RU" altLang="en-US" sz="2400"/>
              <a:t>Сформулируйте одну из проблем, поставленных автором текста. Прокомментируйте сформулированную проблему. Включите в комментарий пояснения к двум примерам-иллюстрациям из прочитанного текста, которые важны для понимания проблемы исходного текста (избегайте чрезмерного цитирования). Проанализируйте указанную смысловую связь между примерами-иллюстрациями. Сформулируйте позицию автора (рассказчика). Сформулируйте и обоснуйте своё отношение к позиции автора (рассказчика) по проблеме исходного текста. Включите в обоснование пример-аргумент, опирающийся на жизненный, читательский или историко-культурный опыт. </a:t>
            </a:r>
            <a:endParaRPr lang="ru-RU" altLang="en-US" sz="2400"/>
          </a:p>
          <a:p>
            <a:pPr algn="just"/>
            <a:r>
              <a:rPr lang="ru-RU" altLang="en-US" sz="2400"/>
              <a:t>Объём сочинения – не менее 150 слов. Работа, написанная без опоры на прочитанный текст (не по данному тексту), не оценивается. Если сочинение представляет собой полностью переписанный или пересказанный исходный текст без каких бы то ни было комментариев, то такая работа оценивается 0 баллов. Сочинение пишите аккуратно и разборчиво.</a:t>
            </a:r>
            <a:endParaRPr lang="ru-RU" altLang="en-US" sz="240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p>
            <a:r>
              <a:rPr lang="ru-RU" altLang="en-US">
                <a:sym typeface="+mn-ea"/>
              </a:rPr>
              <a:t>Пример:  РУ-11 ЕГЭ-2024 демоверсия</a:t>
            </a:r>
            <a:endParaRPr lang="ru-RU" altLang="en-US"/>
          </a:p>
        </p:txBody>
      </p:sp>
      <p:sp>
        <p:nvSpPr>
          <p:cNvPr id="3" name="Замещающее содержимое 2"/>
          <p:cNvSpPr>
            <a:spLocks noGrp="1"/>
          </p:cNvSpPr>
          <p:nvPr>
            <p:ph idx="1"/>
          </p:nvPr>
        </p:nvSpPr>
        <p:spPr/>
        <p:txBody>
          <a:bodyPr>
            <a:normAutofit fontScale="90000"/>
          </a:bodyPr>
          <a:p>
            <a:pPr indent="457200" algn="just"/>
            <a:r>
              <a:rPr lang="ru-RU" altLang="en-US"/>
              <a:t>Подтверждает моё мнение такое всем известное произведение, </a:t>
            </a:r>
            <a:r>
              <a:rPr lang="ru-RU" altLang="en-US" b="1"/>
              <a:t>как рассказ русского писателя И.С Тургенева  «Муму»... Давайте все вспомним, как его герой, глухонемой дворник Герасим, совершенно подавленный  только что совершённым убийством своего четвероногого друга , взбунтовавшись, уходит из предательской Москвы на родину, в деревню, и с каждым шагом его измученное и онемевшее от скорби сердце оживает, чувствуя запах родной травы, колосьев, дыхание знакомого ветерка, дующего ему навстречу. Что это как ни та самая связь с родиной, о которой говорит Белов, которая позволяет человеку , даже в самые трудные моменты, воспрянуть духом и ожить, как тому мифическому великану, который был сыном земли и которого никто не мог побороть, потому что ему его мать всякий раз давала новые силы?</a:t>
            </a:r>
            <a:endParaRPr lang="ru-RU" altLang="en-US" b="1"/>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p>
            <a:pPr algn="ctr"/>
            <a:r>
              <a:rPr lang="ru-RU" altLang="en-US"/>
              <a:t>III Заключение  </a:t>
            </a:r>
            <a:endParaRPr lang="ru-RU" altLang="en-US"/>
          </a:p>
        </p:txBody>
      </p:sp>
      <p:sp>
        <p:nvSpPr>
          <p:cNvPr id="3" name="Замещающее содержимое 2"/>
          <p:cNvSpPr>
            <a:spLocks noGrp="1"/>
          </p:cNvSpPr>
          <p:nvPr>
            <p:ph idx="1"/>
          </p:nvPr>
        </p:nvSpPr>
        <p:spPr/>
        <p:txBody>
          <a:bodyPr/>
          <a:p>
            <a:pPr algn="just"/>
            <a:r>
              <a:rPr lang="ru-RU" altLang="en-US" sz="4400"/>
              <a:t>Какой вывод следует из всей вашей работы? Как можно обобщить ваши мысли и мысли автора исходного текста?</a:t>
            </a:r>
            <a:endParaRPr lang="ru-RU" altLang="en-US" sz="440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p>
            <a:r>
              <a:rPr lang="ru-RU" altLang="en-US">
                <a:sym typeface="+mn-ea"/>
              </a:rPr>
              <a:t>Пример:  РУ-11 ЕГЭ-2024 демоверсия</a:t>
            </a:r>
            <a:endParaRPr lang="ru-RU" altLang="en-US"/>
          </a:p>
        </p:txBody>
      </p:sp>
      <p:sp>
        <p:nvSpPr>
          <p:cNvPr id="3" name="Замещающее содержимое 2"/>
          <p:cNvSpPr>
            <a:spLocks noGrp="1"/>
          </p:cNvSpPr>
          <p:nvPr>
            <p:ph idx="1"/>
          </p:nvPr>
        </p:nvSpPr>
        <p:spPr/>
        <p:txBody>
          <a:bodyPr/>
          <a:p>
            <a:pPr indent="457200" algn="just"/>
            <a:r>
              <a:rPr lang="ru-RU" altLang="en-US"/>
              <a:t>Подводя итог, хотелось бы  подчеркнуть, что </a:t>
            </a:r>
            <a:r>
              <a:rPr lang="ru-RU" altLang="en-US" b="1">
                <a:sym typeface="+mn-ea"/>
              </a:rPr>
              <a:t>на самом деле </a:t>
            </a:r>
            <a:r>
              <a:rPr lang="ru-RU" altLang="en-US" b="1"/>
              <a:t>мы все - эти самые великаны из мифа, поскольку всем нам наша мать , наша родная земля, наша малая родина, даёт силы жить и трудиться в большом мире свершений и борьбы. Нужно только никогда про это не забывать...</a:t>
            </a:r>
            <a:endParaRPr lang="ru-RU" altLang="en-US" b="1"/>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p>
            <a:pPr algn="ctr"/>
            <a:r>
              <a:rPr lang="ru-RU" altLang="en-US"/>
              <a:t>Структура</a:t>
            </a:r>
            <a:endParaRPr lang="ru-RU" altLang="en-US"/>
          </a:p>
        </p:txBody>
      </p:sp>
      <p:sp>
        <p:nvSpPr>
          <p:cNvPr id="3" name="Замещающее содержимое 2"/>
          <p:cNvSpPr>
            <a:spLocks noGrp="1"/>
          </p:cNvSpPr>
          <p:nvPr>
            <p:ph idx="1"/>
          </p:nvPr>
        </p:nvSpPr>
        <p:spPr/>
        <p:txBody>
          <a:bodyPr>
            <a:normAutofit lnSpcReduction="20000"/>
          </a:bodyPr>
          <a:p>
            <a:r>
              <a:rPr lang="ru-RU" altLang="en-US"/>
              <a:t>IВступление: проблема</a:t>
            </a:r>
            <a:endParaRPr lang="ru-RU" altLang="en-US"/>
          </a:p>
          <a:p>
            <a:r>
              <a:rPr lang="ru-RU" altLang="en-US"/>
              <a:t>II1. Комментарий по проблеме: первый пример и его значение </a:t>
            </a:r>
            <a:endParaRPr lang="ru-RU" altLang="en-US"/>
          </a:p>
          <a:p>
            <a:r>
              <a:rPr lang="ru-RU" altLang="en-US"/>
              <a:t>2. Комментарий по проблеме: второй пример и его значение </a:t>
            </a:r>
            <a:endParaRPr lang="ru-RU" altLang="en-US"/>
          </a:p>
          <a:p>
            <a:r>
              <a:rPr lang="ru-RU" altLang="en-US"/>
              <a:t>3 Микровывод: связь между первым и вторым примером.</a:t>
            </a:r>
            <a:endParaRPr lang="ru-RU" altLang="en-US"/>
          </a:p>
          <a:p>
            <a:r>
              <a:rPr lang="ru-RU" altLang="en-US"/>
              <a:t>4 Позиция автора (главная мысль текста, идея)</a:t>
            </a:r>
            <a:endParaRPr lang="ru-RU" altLang="en-US"/>
          </a:p>
          <a:p>
            <a:r>
              <a:rPr lang="ru-RU" altLang="en-US"/>
              <a:t>5. Собственное мнение о позиции автора</a:t>
            </a:r>
            <a:endParaRPr lang="ru-RU" altLang="en-US"/>
          </a:p>
          <a:p>
            <a:r>
              <a:rPr lang="ru-RU" altLang="en-US"/>
              <a:t>6. Обоснование собственного мнения с помощью примера-аргумента, опирающегося на жизненный, читательский или историко-культурный опыт.   </a:t>
            </a:r>
            <a:endParaRPr lang="ru-RU" altLang="en-US"/>
          </a:p>
          <a:p>
            <a:r>
              <a:rPr lang="en-US" altLang="en-US"/>
              <a:t>III </a:t>
            </a:r>
            <a:r>
              <a:rPr lang="ru-RU" altLang="en-US"/>
              <a:t>Заключение </a:t>
            </a:r>
            <a:endParaRPr lang="ru-RU" alt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p>
            <a:pPr algn="ctr"/>
            <a:r>
              <a:rPr lang="ru-RU" altLang="en-US"/>
              <a:t>Содержание</a:t>
            </a:r>
            <a:endParaRPr lang="ru-RU" altLang="en-US"/>
          </a:p>
        </p:txBody>
      </p:sp>
      <p:sp>
        <p:nvSpPr>
          <p:cNvPr id="3" name="Замещающее содержимое 2"/>
          <p:cNvSpPr>
            <a:spLocks noGrp="1"/>
          </p:cNvSpPr>
          <p:nvPr>
            <p:ph idx="1"/>
          </p:nvPr>
        </p:nvSpPr>
        <p:spPr>
          <a:xfrm>
            <a:off x="647700" y="1035050"/>
            <a:ext cx="11042015" cy="5822315"/>
          </a:xfrm>
        </p:spPr>
        <p:txBody>
          <a:bodyPr>
            <a:noAutofit/>
          </a:bodyPr>
          <a:p>
            <a:r>
              <a:rPr lang="ru-RU" altLang="en-US" sz="2000"/>
              <a:t>а)* Что  в тексте относится не только к героям или рассказчику, но и ко всем?</a:t>
            </a:r>
            <a:endParaRPr lang="ru-RU" altLang="en-US" sz="2000"/>
          </a:p>
          <a:p>
            <a:r>
              <a:rPr lang="ru-RU" altLang="en-US" sz="2000"/>
              <a:t>б) ** Что будет главной мыслью текста? На какой вопрос она есть ответ?</a:t>
            </a:r>
            <a:endParaRPr lang="ru-RU" altLang="en-US" sz="2000"/>
          </a:p>
          <a:p>
            <a:r>
              <a:rPr lang="ru-RU" altLang="en-US" sz="2000"/>
              <a:t>Как автор разбирает данную проблему? В каком месте текста становится это явным, особенно заметным? Поясните, почему  именно здесь это явно для вас. Как вы думаете , к чему ведёт автор (что он хочет сказать ) здесь?</a:t>
            </a:r>
            <a:endParaRPr lang="ru-RU" altLang="en-US" sz="2000"/>
          </a:p>
          <a:p>
            <a:r>
              <a:rPr lang="ru-RU" altLang="en-US" sz="2000"/>
              <a:t>В каком ещё месте текста проблема становится явной? Поясните почему.</a:t>
            </a:r>
            <a:endParaRPr lang="ru-RU" altLang="en-US" sz="2000"/>
          </a:p>
          <a:p>
            <a:r>
              <a:rPr lang="ru-RU" altLang="en-US" sz="2000"/>
              <a:t>Объясните, как и почему связан этот  пример с предыдущим ( говоря сначала вообще, затем конкретно)</a:t>
            </a:r>
            <a:endParaRPr lang="ru-RU" altLang="en-US" sz="2000"/>
          </a:p>
          <a:p>
            <a:r>
              <a:rPr lang="ru-RU" altLang="en-US" sz="2000"/>
              <a:t>Как автор окончательно решает данную проблему для себя ( к чему призывает, чему учит, какую оценку даёт, какой вывод навязывает и т.д.)</a:t>
            </a:r>
            <a:endParaRPr lang="ru-RU" altLang="en-US" sz="2000"/>
          </a:p>
          <a:p>
            <a:r>
              <a:rPr lang="ru-RU" altLang="en-US" sz="2000"/>
              <a:t>Согласны ли вы с автором (сформулировав его позицию ещё раз другими словами) или нет? </a:t>
            </a:r>
            <a:endParaRPr lang="ru-RU" altLang="en-US" sz="2000"/>
          </a:p>
          <a:p>
            <a:r>
              <a:rPr lang="ru-RU" altLang="en-US" sz="2000"/>
              <a:t>Почему вы так считаете? Чем  и как (из литературы , из других видов искусства, из жизни, истории) можно это подтвердить? </a:t>
            </a:r>
            <a:endParaRPr lang="ru-RU" altLang="en-US" sz="2000"/>
          </a:p>
          <a:p>
            <a:r>
              <a:rPr lang="ru-RU" altLang="en-US" sz="2000"/>
              <a:t>Какой вывод следует из всей вашей работы? Как можно обобщить ваши мысли и мысли автора исходного текста?</a:t>
            </a:r>
            <a:endParaRPr lang="ru-RU" altLang="en-US" sz="2000"/>
          </a:p>
        </p:txBody>
      </p:sp>
      <p:graphicFrame>
        <p:nvGraphicFramePr>
          <p:cNvPr id="4" name="Таблица 3"/>
          <p:cNvGraphicFramePr/>
          <p:nvPr/>
        </p:nvGraphicFramePr>
        <p:xfrm>
          <a:off x="6096000" y="-737997"/>
          <a:ext cx="0" cy="4451350"/>
        </p:xfrm>
        <a:graphic>
          <a:graphicData uri="http://schemas.openxmlformats.org/drawingml/2006/table">
            <a:tbl>
              <a:tblPr/>
              <a:tblGrid>
                <a:gridCol w="0"/>
              </a:tblGrid>
              <a:tr h="0">
                <a:tc>
                  <a:txBody>
                    <a:bodyPr/>
                    <a:p>
                      <a:pPr indent="0">
                        <a:buNone/>
                      </a:pPr>
                      <a:r>
                        <a:rPr lang="en-US" sz="100" b="0">
                          <a:latin typeface="Times New Roman" panose="02020603050405020304" charset="0"/>
                          <a:cs typeface="Times New Roman" panose="02020603050405020304" charset="0"/>
                        </a:rPr>
                        <a:t>содержание</a:t>
                      </a:r>
                      <a:endParaRPr lang="en-US" altLang="en-US" sz="100" b="0">
                        <a:latin typeface="Times New Roman" panose="02020603050405020304" charset="0"/>
                        <a:ea typeface="Times New Roman" panose="02020603050405020304" charset="0"/>
                        <a:cs typeface="Times New Roman" panose="02020603050405020304" charset="0"/>
                      </a:endParaRPr>
                    </a:p>
                  </a:txBody>
                  <a:tcPr marL="68580" marR="68580" marT="0" marB="0" vert="horz" anchor="t" anchorCtr="0">
                    <a:lnL>
                      <a:noFill/>
                    </a:lnL>
                    <a:lnR cap="flat">
                      <a:noFill/>
                    </a:lnR>
                    <a:lnT cap="flat">
                      <a:noFill/>
                    </a:lnT>
                    <a:lnB cap="flat">
                      <a:noFill/>
                    </a:lnB>
                    <a:lnTlToBr>
                      <a:noFill/>
                    </a:lnTlToBr>
                    <a:lnBlToTr>
                      <a:noFill/>
                    </a:lnBlToTr>
                    <a:noFill/>
                  </a:tcPr>
                </a:tc>
              </a:tr>
              <a:tr h="449580">
                <a:tc>
                  <a:txBody>
                    <a:bodyPr/>
                    <a:p>
                      <a:pPr indent="0">
                        <a:buNone/>
                      </a:pPr>
                      <a:r>
                        <a:rPr lang="en-US" sz="100" b="0">
                          <a:latin typeface="Times New Roman" panose="02020603050405020304" charset="0"/>
                          <a:cs typeface="Times New Roman" panose="02020603050405020304" charset="0"/>
                        </a:rPr>
                        <a:t>а)* Что б) ** Что будет главной мыслью текста? На какой вопрос она есть ответ?</a:t>
                      </a:r>
                      <a:endParaRPr lang="en-US" altLang="en-US" sz="100" b="0">
                        <a:latin typeface="Times New Roman" panose="02020603050405020304" charset="0"/>
                        <a:ea typeface="Times New Roman" panose="02020603050405020304" charset="0"/>
                        <a:cs typeface="Times New Roman" panose="02020603050405020304" charset="0"/>
                      </a:endParaRPr>
                    </a:p>
                  </a:txBody>
                  <a:tcPr marL="68580" marR="68580" marT="0" marB="0" vert="horz" anchor="t" anchorCtr="0">
                    <a:lnL>
                      <a:noFill/>
                    </a:lnL>
                    <a:lnR cap="flat">
                      <a:noFill/>
                    </a:lnR>
                    <a:lnT cap="flat">
                      <a:noFill/>
                    </a:lnT>
                    <a:lnB cap="flat">
                      <a:noFill/>
                    </a:lnB>
                    <a:lnTlToBr>
                      <a:noFill/>
                    </a:lnTlToBr>
                    <a:lnBlToTr>
                      <a:noFill/>
                    </a:lnBlToTr>
                    <a:noFill/>
                  </a:tcPr>
                </a:tc>
              </a:tr>
              <a:tr h="719455">
                <a:tc>
                  <a:txBody>
                    <a:bodyPr/>
                    <a:p>
                      <a:pPr indent="0">
                        <a:buNone/>
                      </a:pPr>
                      <a:r>
                        <a:rPr lang="en-US" sz="100" b="0">
                          <a:latin typeface="Times New Roman" panose="02020603050405020304" charset="0"/>
                          <a:cs typeface="Times New Roman" panose="02020603050405020304" charset="0"/>
                        </a:rPr>
                        <a:t>Как автор разбирает данную проблему? В каком месте текста становится это явным, особенно заметным? Поясните, почему </a:t>
                      </a:r>
                      <a:endParaRPr lang="en-US" altLang="en-US" sz="100" b="0">
                        <a:latin typeface="Times New Roman" panose="02020603050405020304" charset="0"/>
                        <a:ea typeface="Times New Roman" panose="02020603050405020304" charset="0"/>
                        <a:cs typeface="Times New Roman" panose="02020603050405020304" charset="0"/>
                      </a:endParaRPr>
                    </a:p>
                  </a:txBody>
                  <a:tcPr marL="68580" marR="68580" marT="0" marB="0" vert="horz" anchor="t" anchorCtr="0">
                    <a:lnL>
                      <a:noFill/>
                    </a:lnL>
                    <a:lnR cap="flat">
                      <a:noFill/>
                    </a:lnR>
                    <a:lnT cap="flat">
                      <a:noFill/>
                    </a:lnT>
                    <a:lnB cap="flat">
                      <a:noFill/>
                    </a:lnB>
                    <a:lnTlToBr>
                      <a:noFill/>
                    </a:lnTlToBr>
                    <a:lnBlToTr>
                      <a:noFill/>
                    </a:lnBlToTr>
                    <a:noFill/>
                  </a:tcPr>
                </a:tc>
              </a:tr>
              <a:tr h="427355">
                <a:tc>
                  <a:txBody>
                    <a:bodyPr/>
                    <a:p>
                      <a:pPr indent="0">
                        <a:buNone/>
                      </a:pPr>
                      <a:r>
                        <a:rPr lang="en-US" sz="100" b="0">
                          <a:latin typeface="Times New Roman" panose="02020603050405020304" charset="0"/>
                          <a:cs typeface="Times New Roman" panose="02020603050405020304" charset="0"/>
                        </a:rPr>
                        <a:t>В каком ещё месте текста проблема становится явной? Поясните почему.</a:t>
                      </a:r>
                      <a:endParaRPr lang="en-US" altLang="en-US" sz="100" b="0">
                        <a:latin typeface="Times New Roman" panose="02020603050405020304" charset="0"/>
                        <a:ea typeface="Times New Roman" panose="02020603050405020304" charset="0"/>
                        <a:cs typeface="Times New Roman" panose="02020603050405020304" charset="0"/>
                      </a:endParaRPr>
                    </a:p>
                  </a:txBody>
                  <a:tcPr marL="68580" marR="68580" marT="0" marB="0" vert="horz" anchor="t" anchorCtr="0">
                    <a:lnL>
                      <a:noFill/>
                    </a:lnL>
                    <a:lnR cap="flat">
                      <a:noFill/>
                    </a:lnR>
                    <a:lnT cap="flat">
                      <a:noFill/>
                    </a:lnT>
                    <a:lnB cap="flat">
                      <a:noFill/>
                    </a:lnB>
                    <a:lnTlToBr>
                      <a:noFill/>
                    </a:lnTlToBr>
                    <a:lnBlToTr>
                      <a:noFill/>
                    </a:lnBlToTr>
                    <a:noFill/>
                  </a:tcPr>
                </a:tc>
              </a:tr>
              <a:tr h="217170">
                <a:tc>
                  <a:txBody>
                    <a:bodyPr/>
                    <a:p>
                      <a:pPr indent="0">
                        <a:buNone/>
                      </a:pPr>
                      <a:r>
                        <a:rPr lang="en-US" sz="100" b="0">
                          <a:latin typeface="Times New Roman" panose="02020603050405020304" charset="0"/>
                          <a:cs typeface="Times New Roman" panose="02020603050405020304" charset="0"/>
                        </a:rPr>
                        <a:t>Объясните, как и почему связан этот </a:t>
                      </a:r>
                      <a:endParaRPr lang="en-US" altLang="en-US" sz="100" b="0">
                        <a:latin typeface="Times New Roman" panose="02020603050405020304" charset="0"/>
                        <a:ea typeface="Times New Roman" panose="02020603050405020304" charset="0"/>
                        <a:cs typeface="Times New Roman" panose="02020603050405020304" charset="0"/>
                      </a:endParaRPr>
                    </a:p>
                  </a:txBody>
                  <a:tcPr marL="68580" marR="68580" marT="0" marB="0" vert="horz" anchor="t" anchorCtr="0">
                    <a:lnL>
                      <a:noFill/>
                    </a:lnL>
                    <a:lnR cap="flat">
                      <a:noFill/>
                    </a:lnR>
                    <a:lnT cap="flat">
                      <a:noFill/>
                    </a:lnT>
                    <a:lnB cap="flat">
                      <a:noFill/>
                    </a:lnB>
                    <a:lnTlToBr>
                      <a:noFill/>
                    </a:lnTlToBr>
                    <a:lnBlToTr>
                      <a:noFill/>
                    </a:lnBlToTr>
                    <a:noFill/>
                  </a:tcPr>
                </a:tc>
              </a:tr>
              <a:tr h="816610">
                <a:tc>
                  <a:txBody>
                    <a:bodyPr/>
                    <a:p>
                      <a:pPr indent="0">
                        <a:buNone/>
                      </a:pPr>
                      <a:r>
                        <a:rPr lang="en-US" sz="100" b="0">
                          <a:latin typeface="Times New Roman" panose="02020603050405020304" charset="0"/>
                          <a:cs typeface="Times New Roman" panose="02020603050405020304" charset="0"/>
                        </a:rPr>
                        <a:t>Как автор окончательно решает данную проблему для себя ( к чему призывает, чему учит, какую оценку даёт, какой вывод навязывает и т.д.)</a:t>
                      </a:r>
                      <a:endParaRPr lang="en-US" altLang="en-US" sz="100" b="0">
                        <a:latin typeface="Times New Roman" panose="02020603050405020304" charset="0"/>
                        <a:ea typeface="Times New Roman" panose="02020603050405020304" charset="0"/>
                        <a:cs typeface="Times New Roman" panose="02020603050405020304" charset="0"/>
                      </a:endParaRPr>
                    </a:p>
                  </a:txBody>
                  <a:tcPr marL="68580" marR="68580" marT="0" marB="0" vert="horz" anchor="t" anchorCtr="0">
                    <a:lnL>
                      <a:noFill/>
                    </a:lnL>
                    <a:lnR cap="flat">
                      <a:noFill/>
                    </a:lnR>
                    <a:lnT cap="flat">
                      <a:noFill/>
                    </a:lnT>
                    <a:lnB cap="flat">
                      <a:noFill/>
                    </a:lnB>
                    <a:lnTlToBr>
                      <a:noFill/>
                    </a:lnTlToBr>
                    <a:lnBlToTr>
                      <a:noFill/>
                    </a:lnBlToTr>
                    <a:noFill/>
                  </a:tcPr>
                </a:tc>
              </a:tr>
              <a:tr h="524510">
                <a:tc>
                  <a:txBody>
                    <a:bodyPr/>
                    <a:p>
                      <a:pPr indent="0">
                        <a:buNone/>
                      </a:pPr>
                      <a:r>
                        <a:rPr lang="en-US" sz="100" b="0">
                          <a:latin typeface="Times New Roman" panose="02020603050405020304" charset="0"/>
                          <a:cs typeface="Times New Roman" panose="02020603050405020304" charset="0"/>
                        </a:rPr>
                        <a:t>Согласны ли вы с автором (сформулировав его позицию ещё раз другими словами) или нет? </a:t>
                      </a:r>
                      <a:endParaRPr lang="en-US" altLang="en-US" sz="100" b="0">
                        <a:latin typeface="Times New Roman" panose="02020603050405020304" charset="0"/>
                        <a:ea typeface="Times New Roman" panose="02020603050405020304" charset="0"/>
                        <a:cs typeface="Times New Roman" panose="02020603050405020304" charset="0"/>
                      </a:endParaRPr>
                    </a:p>
                  </a:txBody>
                  <a:tcPr marL="68580" marR="68580" marT="0" marB="0" vert="horz" anchor="t" anchorCtr="0">
                    <a:lnL>
                      <a:noFill/>
                    </a:lnL>
                    <a:lnR cap="flat">
                      <a:noFill/>
                    </a:lnR>
                    <a:lnT cap="flat">
                      <a:noFill/>
                    </a:lnT>
                    <a:lnB cap="flat">
                      <a:noFill/>
                    </a:lnB>
                    <a:lnTlToBr>
                      <a:noFill/>
                    </a:lnTlToBr>
                    <a:lnBlToTr>
                      <a:noFill/>
                    </a:lnBlToTr>
                    <a:noFill/>
                  </a:tcPr>
                </a:tc>
              </a:tr>
              <a:tr h="652145">
                <a:tc>
                  <a:txBody>
                    <a:bodyPr/>
                    <a:p>
                      <a:pPr indent="0">
                        <a:buNone/>
                      </a:pPr>
                      <a:r>
                        <a:rPr lang="en-US" sz="100" b="0">
                          <a:latin typeface="Times New Roman" panose="02020603050405020304" charset="0"/>
                          <a:cs typeface="Times New Roman" panose="02020603050405020304" charset="0"/>
                        </a:rPr>
                        <a:t>Почему вы так считаете? Чем литературы, из других видов искусства, из жизни, истории) можно это подтвердить? </a:t>
                      </a:r>
                      <a:endParaRPr lang="en-US" altLang="en-US" sz="100" b="0">
                        <a:latin typeface="Times New Roman" panose="02020603050405020304" charset="0"/>
                        <a:ea typeface="Times New Roman" panose="02020603050405020304" charset="0"/>
                        <a:cs typeface="Times New Roman" panose="02020603050405020304" charset="0"/>
                      </a:endParaRPr>
                    </a:p>
                  </a:txBody>
                  <a:tcPr marL="68580" marR="68580" marT="0" marB="0" vert="horz" anchor="t" anchorCtr="0">
                    <a:lnL>
                      <a:noFill/>
                    </a:lnL>
                    <a:lnR cap="flat">
                      <a:noFill/>
                    </a:lnR>
                    <a:lnT cap="flat">
                      <a:noFill/>
                    </a:lnT>
                    <a:lnB cap="flat">
                      <a:noFill/>
                    </a:lnB>
                    <a:lnTlToBr>
                      <a:noFill/>
                    </a:lnTlToBr>
                    <a:lnBlToTr>
                      <a:noFill/>
                    </a:lnBlToTr>
                    <a:noFill/>
                  </a:tcPr>
                </a:tc>
              </a:tr>
              <a:tr h="644525">
                <a:tc>
                  <a:txBody>
                    <a:bodyPr/>
                    <a:p>
                      <a:pPr indent="0">
                        <a:buNone/>
                      </a:pPr>
                      <a:r>
                        <a:rPr lang="en-US" sz="100" b="0">
                          <a:latin typeface="Times New Roman" panose="02020603050405020304" charset="0"/>
                          <a:cs typeface="Times New Roman" panose="02020603050405020304" charset="0"/>
                        </a:rPr>
                        <a:t>Какой вывод следует из всей вашей работы? Как можно обобщить ваши мысли и мысли автора исходного текста?</a:t>
                      </a:r>
                      <a:endParaRPr lang="en-US" altLang="en-US" sz="100" b="0">
                        <a:latin typeface="Times New Roman" panose="02020603050405020304" charset="0"/>
                        <a:ea typeface="Times New Roman" panose="02020603050405020304" charset="0"/>
                        <a:cs typeface="Times New Roman" panose="02020603050405020304" charset="0"/>
                      </a:endParaRPr>
                    </a:p>
                  </a:txBody>
                  <a:tcPr marL="68580" marR="68580" marT="0" marB="0" vert="horz" anchor="t" anchorCtr="0">
                    <a:lnL>
                      <a:noFill/>
                    </a:lnL>
                    <a:lnR cap="flat">
                      <a:noFill/>
                    </a:lnR>
                    <a:lnT cap="flat">
                      <a:noFill/>
                    </a:lnT>
                    <a:lnB cap="flat">
                      <a:noFill/>
                    </a:lnB>
                    <a:lnTlToBr>
                      <a:noFill/>
                    </a:lnTlToBr>
                    <a:lnBlToTr>
                      <a:noFill/>
                    </a:lnBlToTr>
                    <a:noFill/>
                  </a:tcPr>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p>
            <a:pPr algn="ctr"/>
            <a:r>
              <a:rPr lang="ru-RU" altLang="en-US"/>
              <a:t>Оформление</a:t>
            </a:r>
            <a:endParaRPr lang="ru-RU" altLang="en-US"/>
          </a:p>
        </p:txBody>
      </p:sp>
      <p:sp>
        <p:nvSpPr>
          <p:cNvPr id="3" name="Замещающее содержимое 2"/>
          <p:cNvSpPr>
            <a:spLocks noGrp="1"/>
          </p:cNvSpPr>
          <p:nvPr>
            <p:ph idx="1"/>
          </p:nvPr>
        </p:nvSpPr>
        <p:spPr/>
        <p:txBody>
          <a:bodyPr>
            <a:normAutofit fontScale="50000"/>
          </a:bodyPr>
          <a:p>
            <a:r>
              <a:rPr lang="ru-RU" altLang="en-US"/>
              <a:t> (Можно начать с общей оценки текста, высказывания о чувствах и мыслях, вызванных им)В предложенном для анализа тексте … поднимается очень … проблема (чего? в виде словосочетания) или : ( в виде вопросительного предложения)?</a:t>
            </a:r>
            <a:endParaRPr lang="ru-RU" altLang="en-US"/>
          </a:p>
          <a:p>
            <a:r>
              <a:rPr lang="ru-RU" altLang="en-US"/>
              <a:t>Над проблемой … автор заставляет читателя задуматься , когда описывает ( изображает, рассуждает, упоминает и др) …, поскольку именно в этом месте (предложении, эпизоде, абзаце) он… Рассказывая о …(о чём конкретно в этом месте?) (или размышляя о …) писатель (публицист, учёный, просто фамилия) говорит, что …Читая про …, мы понимаем (чувствуем) , что (как )…</a:t>
            </a:r>
            <a:endParaRPr lang="ru-RU" altLang="en-US"/>
          </a:p>
          <a:p>
            <a:r>
              <a:rPr lang="ru-RU" altLang="en-US"/>
              <a:t>Продолжая рассуждать о (свой рассказ о…, описание …) автор замечает (упоминает, отмечает, обращает наше внимание на) ещё такой факт: … Здесь проблема …становится особенно заметной , потому что …</a:t>
            </a:r>
            <a:endParaRPr lang="ru-RU" altLang="en-US"/>
          </a:p>
          <a:p>
            <a:r>
              <a:rPr lang="ru-RU" altLang="en-US"/>
              <a:t>Последний пример (этот  факт) связан с предыдущим тем,  что  в нём … (Оба примера из текста наглядно демонстрируют, (развивают, усиливают, подчёркивают) …Сопоставляя их, мы понимаем, как (что, зачем, почему…), так как первый  пример..., а второй – …</a:t>
            </a:r>
            <a:endParaRPr lang="ru-RU" altLang="en-US"/>
          </a:p>
          <a:p>
            <a:r>
              <a:rPr lang="ru-RU" altLang="en-US"/>
              <a:t>Автор подводит нас к мысли (считает, убеждает, что …;осуждает, прославляет; призывает нас к тому , чтобы) …(Исходя из всего упомянутого, мы можем сделать вывод, что позиция  автора такова:…)</a:t>
            </a:r>
            <a:endParaRPr lang="ru-RU" altLang="en-US"/>
          </a:p>
          <a:p>
            <a:r>
              <a:rPr lang="ru-RU" altLang="en-US"/>
              <a:t>Я (не) согласен (сна) с автором в том, что …</a:t>
            </a:r>
            <a:endParaRPr lang="ru-RU" altLang="en-US"/>
          </a:p>
          <a:p>
            <a:r>
              <a:rPr lang="ru-RU" altLang="en-US"/>
              <a:t>Подтверждает моё мнение такое всем известное произведение, как ...  (такой факт , случай…) ( Своё убеждение (мнение, точку зрения) я хотел бы подтвердить таким примером) или (Подтверждение высказанному мнению можно найти в ... )…  </a:t>
            </a:r>
            <a:endParaRPr lang="ru-RU" altLang="en-US"/>
          </a:p>
          <a:p>
            <a:r>
              <a:rPr lang="ru-RU" altLang="en-US"/>
              <a:t>Подводя итог, хотелось бы ещё раз подчеркнуть, что … (сделать вывод о том, что ) ( В заключение нужно отметить (ещё раз повторить, …) (Итак, будьте (не стоит , нельзя, нужно ) …)Неужели, чтобы …,  нужно (нельзя)…?</a:t>
            </a:r>
            <a:endParaRPr lang="ru-RU" alt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p>
            <a:pPr algn="ctr"/>
            <a:r>
              <a:rPr lang="ru-RU" altLang="en-US"/>
              <a:t>Общий вид матрицы</a:t>
            </a:r>
            <a:endParaRPr lang="ru-RU" altLang="en-US"/>
          </a:p>
        </p:txBody>
      </p:sp>
      <p:graphicFrame>
        <p:nvGraphicFramePr>
          <p:cNvPr id="4" name="Таблица 3"/>
          <p:cNvGraphicFramePr/>
          <p:nvPr/>
        </p:nvGraphicFramePr>
        <p:xfrm>
          <a:off x="6096000" y="-5409057"/>
          <a:ext cx="0" cy="4488815"/>
        </p:xfrm>
        <a:graphic>
          <a:graphicData uri="http://schemas.openxmlformats.org/drawingml/2006/table">
            <a:tbl>
              <a:tblPr/>
              <a:tblGrid>
                <a:gridCol w="0"/>
                <a:gridCol w="0"/>
                <a:gridCol w="0"/>
              </a:tblGrid>
              <a:tr h="0">
                <a:tc>
                  <a:txBody>
                    <a:bodyPr/>
                    <a:p>
                      <a:pPr indent="0">
                        <a:buNone/>
                      </a:pPr>
                      <a:r>
                        <a:rPr lang="en-US" sz="100" b="0">
                          <a:latin typeface="Times New Roman" panose="02020603050405020304" charset="0"/>
                          <a:cs typeface="Times New Roman" panose="02020603050405020304" charset="0"/>
                        </a:rPr>
                        <a:t>структура</a:t>
                      </a:r>
                      <a:endParaRPr lang="en-US" altLang="en-US" sz="100" b="0">
                        <a:latin typeface="Times New Roman" panose="02020603050405020304" charset="0"/>
                        <a:ea typeface="Times New Roman" panose="02020603050405020304" charset="0"/>
                        <a:cs typeface="Times New Roman" panose="02020603050405020304" charset="0"/>
                      </a:endParaRPr>
                    </a:p>
                  </a:txBody>
                  <a:tcPr marL="68580" marR="68580" marT="0" marB="0" vert="horz" anchor="t" anchorCtr="0">
                    <a:lnL>
                      <a:noFill/>
                    </a:lnL>
                    <a:lnR>
                      <a:noFill/>
                    </a:lnR>
                    <a:lnT cap="flat">
                      <a:noFill/>
                    </a:lnT>
                    <a:lnB cap="flat">
                      <a:noFill/>
                    </a:lnB>
                    <a:lnTlToBr>
                      <a:noFill/>
                    </a:lnTlToBr>
                    <a:lnBlToTr>
                      <a:noFill/>
                    </a:lnBlToTr>
                    <a:noFill/>
                  </a:tcPr>
                </a:tc>
                <a:tc>
                  <a:txBody>
                    <a:bodyPr/>
                    <a:p>
                      <a:pPr indent="0">
                        <a:buNone/>
                      </a:pPr>
                      <a:r>
                        <a:rPr lang="en-US" sz="100" b="0">
                          <a:latin typeface="Times New Roman" panose="02020603050405020304" charset="0"/>
                          <a:cs typeface="Times New Roman" panose="02020603050405020304" charset="0"/>
                        </a:rPr>
                        <a:t>содержание</a:t>
                      </a:r>
                      <a:endParaRPr lang="en-US" altLang="en-US" sz="100" b="0">
                        <a:latin typeface="Times New Roman" panose="02020603050405020304" charset="0"/>
                        <a:ea typeface="Times New Roman" panose="02020603050405020304" charset="0"/>
                        <a:cs typeface="Times New Roman" panose="02020603050405020304" charset="0"/>
                      </a:endParaRPr>
                    </a:p>
                  </a:txBody>
                  <a:tcPr marL="68580" marR="68580" marT="0" marB="0" vert="horz" anchor="t" anchorCtr="0">
                    <a:lnL>
                      <a:noFill/>
                    </a:lnL>
                    <a:lnR>
                      <a:noFill/>
                    </a:lnR>
                    <a:lnT cap="flat">
                      <a:noFill/>
                    </a:lnT>
                    <a:lnB cap="flat">
                      <a:noFill/>
                    </a:lnB>
                    <a:lnTlToBr>
                      <a:noFill/>
                    </a:lnTlToBr>
                    <a:lnBlToTr>
                      <a:noFill/>
                    </a:lnBlToTr>
                    <a:noFill/>
                  </a:tcPr>
                </a:tc>
                <a:tc>
                  <a:txBody>
                    <a:bodyPr/>
                    <a:p>
                      <a:pPr indent="0">
                        <a:buNone/>
                      </a:pPr>
                      <a:r>
                        <a:rPr lang="en-US" sz="100" b="0">
                          <a:latin typeface="Times New Roman" panose="02020603050405020304" charset="0"/>
                          <a:cs typeface="Times New Roman" panose="02020603050405020304" charset="0"/>
                        </a:rPr>
                        <a:t>оформление</a:t>
                      </a:r>
                      <a:endParaRPr lang="en-US" altLang="en-US" sz="100" b="0">
                        <a:latin typeface="Times New Roman" panose="02020603050405020304" charset="0"/>
                        <a:ea typeface="Times New Roman" panose="02020603050405020304" charset="0"/>
                        <a:cs typeface="Times New Roman" panose="02020603050405020304" charset="0"/>
                      </a:endParaRPr>
                    </a:p>
                  </a:txBody>
                  <a:tcPr marL="68580" marR="68580" marT="0" marB="0" vert="horz" anchor="t" anchorCtr="0">
                    <a:lnL>
                      <a:noFill/>
                    </a:lnL>
                    <a:lnR cap="flat">
                      <a:noFill/>
                    </a:lnR>
                    <a:lnT cap="flat">
                      <a:noFill/>
                    </a:lnT>
                    <a:lnB cap="flat">
                      <a:noFill/>
                    </a:lnB>
                    <a:lnTlToBr>
                      <a:noFill/>
                    </a:lnTlToBr>
                    <a:lnBlToTr>
                      <a:noFill/>
                    </a:lnBlToTr>
                    <a:noFill/>
                  </a:tcPr>
                </a:tc>
              </a:tr>
              <a:tr h="687705">
                <a:tc>
                  <a:txBody>
                    <a:bodyPr/>
                    <a:p>
                      <a:pPr indent="0">
                        <a:buNone/>
                      </a:pPr>
                      <a:r>
                        <a:rPr lang="en-US" sz="100" b="0">
                          <a:latin typeface="Times New Roman" panose="02020603050405020304" charset="0"/>
                          <a:cs typeface="Times New Roman" panose="02020603050405020304" charset="0"/>
                        </a:rPr>
                        <a:t>IВступление: проблема</a:t>
                      </a:r>
                      <a:endParaRPr lang="en-US" altLang="en-US" sz="100" b="0">
                        <a:latin typeface="Times New Roman" panose="02020603050405020304" charset="0"/>
                        <a:ea typeface="Times New Roman" panose="02020603050405020304" charset="0"/>
                        <a:cs typeface="Times New Roman" panose="02020603050405020304" charset="0"/>
                      </a:endParaRPr>
                    </a:p>
                  </a:txBody>
                  <a:tcPr marL="68580" marR="68580" marT="0" marB="0" vert="horz" anchor="t" anchorCtr="0">
                    <a:lnL>
                      <a:noFill/>
                    </a:lnL>
                    <a:lnR>
                      <a:noFill/>
                    </a:lnR>
                    <a:lnT cap="flat">
                      <a:noFill/>
                    </a:lnT>
                    <a:lnB cap="flat">
                      <a:noFill/>
                    </a:lnB>
                    <a:lnTlToBr>
                      <a:noFill/>
                    </a:lnTlToBr>
                    <a:lnBlToTr>
                      <a:noFill/>
                    </a:lnBlToTr>
                    <a:noFill/>
                  </a:tcPr>
                </a:tc>
                <a:tc>
                  <a:txBody>
                    <a:bodyPr/>
                    <a:p>
                      <a:pPr indent="0">
                        <a:buNone/>
                      </a:pPr>
                      <a:r>
                        <a:rPr lang="en-US" sz="100" b="0">
                          <a:latin typeface="Times New Roman" panose="02020603050405020304" charset="0"/>
                          <a:cs typeface="Times New Roman" panose="02020603050405020304" charset="0"/>
                        </a:rPr>
                        <a:t>а)* Что б) ** Что будет главной мыслью текста? На какой вопрос она есть ответ?</a:t>
                      </a:r>
                      <a:endParaRPr lang="en-US" altLang="en-US" sz="100" b="0">
                        <a:latin typeface="Times New Roman" panose="02020603050405020304" charset="0"/>
                        <a:ea typeface="Times New Roman" panose="02020603050405020304" charset="0"/>
                        <a:cs typeface="Times New Roman" panose="02020603050405020304" charset="0"/>
                      </a:endParaRPr>
                    </a:p>
                  </a:txBody>
                  <a:tcPr marL="68580" marR="68580" marT="0" marB="0" vert="horz" anchor="t" anchorCtr="0">
                    <a:lnL>
                      <a:noFill/>
                    </a:lnL>
                    <a:lnR>
                      <a:noFill/>
                    </a:lnR>
                    <a:lnT cap="flat">
                      <a:noFill/>
                    </a:lnT>
                    <a:lnB cap="flat">
                      <a:noFill/>
                    </a:lnB>
                    <a:lnTlToBr>
                      <a:noFill/>
                    </a:lnTlToBr>
                    <a:lnBlToTr>
                      <a:noFill/>
                    </a:lnBlToTr>
                    <a:noFill/>
                  </a:tcPr>
                </a:tc>
                <a:tc>
                  <a:txBody>
                    <a:bodyPr/>
                    <a:p>
                      <a:pPr indent="0">
                        <a:buNone/>
                      </a:pPr>
                      <a:r>
                        <a:rPr lang="en-US" sz="100" b="0">
                          <a:latin typeface="Times New Roman" panose="02020603050405020304" charset="0"/>
                          <a:cs typeface="Times New Roman" panose="02020603050405020304" charset="0"/>
                        </a:rPr>
                        <a:t>(Можно начать с общей оценки текста, высказывания о чувствах и мыслях, вызванных им)</a:t>
                      </a:r>
                      <a:r>
                        <a:rPr lang="en-US" sz="100" b="0" i="1">
                          <a:latin typeface="Times New Roman" panose="02020603050405020304" charset="0"/>
                          <a:cs typeface="Times New Roman" panose="02020603050405020304" charset="0"/>
                        </a:rPr>
                        <a:t>В предложенном для анализа тексте … поднимается очень … проблема</a:t>
                      </a:r>
                      <a:r>
                        <a:rPr lang="en-US" sz="100" b="0">
                          <a:latin typeface="Times New Roman" panose="02020603050405020304" charset="0"/>
                          <a:cs typeface="Times New Roman" panose="02020603050405020304" charset="0"/>
                        </a:rPr>
                        <a:t>(чего? в виде словосочетания) или : ( в виде вопросительного предложения)?</a:t>
                      </a:r>
                      <a:endParaRPr lang="en-US" altLang="en-US" sz="100" b="0" i="1">
                        <a:latin typeface="Times New Roman" panose="02020603050405020304" charset="0"/>
                        <a:ea typeface="Times New Roman" panose="02020603050405020304" charset="0"/>
                        <a:cs typeface="Times New Roman" panose="02020603050405020304" charset="0"/>
                      </a:endParaRPr>
                    </a:p>
                  </a:txBody>
                  <a:tcPr marL="68580" marR="68580" marT="0" marB="0" vert="horz" anchor="t" anchorCtr="0">
                    <a:lnL>
                      <a:noFill/>
                    </a:lnL>
                    <a:lnR cap="flat">
                      <a:noFill/>
                    </a:lnR>
                    <a:lnT cap="flat">
                      <a:noFill/>
                    </a:lnT>
                    <a:lnB cap="flat">
                      <a:noFill/>
                    </a:lnB>
                    <a:lnTlToBr>
                      <a:noFill/>
                    </a:lnTlToBr>
                    <a:lnBlToTr>
                      <a:noFill/>
                    </a:lnBlToTr>
                    <a:noFill/>
                  </a:tcPr>
                </a:tc>
              </a:tr>
              <a:tr h="1071245">
                <a:tc>
                  <a:txBody>
                    <a:bodyPr/>
                    <a:p>
                      <a:pPr indent="0">
                        <a:buNone/>
                      </a:pPr>
                      <a:r>
                        <a:rPr lang="en-US" sz="100" b="0">
                          <a:latin typeface="Times New Roman" panose="02020603050405020304" charset="0"/>
                          <a:cs typeface="Times New Roman" panose="02020603050405020304" charset="0"/>
                        </a:rPr>
                        <a:t>II1. Комментарий по проблеме: первый пример и его значение </a:t>
                      </a:r>
                      <a:endParaRPr lang="en-US" altLang="en-US" sz="100" b="0">
                        <a:latin typeface="Times New Roman" panose="02020603050405020304" charset="0"/>
                        <a:ea typeface="Times New Roman" panose="02020603050405020304" charset="0"/>
                        <a:cs typeface="Times New Roman" panose="02020603050405020304" charset="0"/>
                      </a:endParaRPr>
                    </a:p>
                  </a:txBody>
                  <a:tcPr marL="68580" marR="68580" marT="0" marB="0" vert="horz" anchor="t" anchorCtr="0">
                    <a:lnL>
                      <a:noFill/>
                    </a:lnL>
                    <a:lnR>
                      <a:noFill/>
                    </a:lnR>
                    <a:lnT cap="flat">
                      <a:noFill/>
                    </a:lnT>
                    <a:lnB cap="flat">
                      <a:noFill/>
                    </a:lnB>
                    <a:lnTlToBr>
                      <a:noFill/>
                    </a:lnTlToBr>
                    <a:lnBlToTr>
                      <a:noFill/>
                    </a:lnBlToTr>
                    <a:noFill/>
                  </a:tcPr>
                </a:tc>
                <a:tc>
                  <a:txBody>
                    <a:bodyPr/>
                    <a:p>
                      <a:pPr indent="0">
                        <a:buNone/>
                      </a:pPr>
                      <a:r>
                        <a:rPr lang="en-US" sz="100" b="0">
                          <a:latin typeface="Times New Roman" panose="02020603050405020304" charset="0"/>
                          <a:cs typeface="Times New Roman" panose="02020603050405020304" charset="0"/>
                        </a:rPr>
                        <a:t>Как автор разбирает данную проблему? В каком месте текста становится это явным, особенно заметным? Поясните, почему </a:t>
                      </a:r>
                      <a:endParaRPr lang="en-US" altLang="en-US" sz="100" b="0">
                        <a:latin typeface="Times New Roman" panose="02020603050405020304" charset="0"/>
                        <a:ea typeface="Times New Roman" panose="02020603050405020304" charset="0"/>
                        <a:cs typeface="Times New Roman" panose="02020603050405020304" charset="0"/>
                      </a:endParaRPr>
                    </a:p>
                  </a:txBody>
                  <a:tcPr marL="68580" marR="68580" marT="0" marB="0" vert="horz" anchor="t" anchorCtr="0">
                    <a:lnL>
                      <a:noFill/>
                    </a:lnL>
                    <a:lnR>
                      <a:noFill/>
                    </a:lnR>
                    <a:lnT cap="flat">
                      <a:noFill/>
                    </a:lnT>
                    <a:lnB cap="flat">
                      <a:noFill/>
                    </a:lnB>
                    <a:lnTlToBr>
                      <a:noFill/>
                    </a:lnTlToBr>
                    <a:lnBlToTr>
                      <a:noFill/>
                    </a:lnBlToTr>
                    <a:noFill/>
                  </a:tcPr>
                </a:tc>
                <a:tc>
                  <a:txBody>
                    <a:bodyPr/>
                    <a:p>
                      <a:pPr indent="0">
                        <a:buNone/>
                      </a:pPr>
                      <a:r>
                        <a:rPr lang="en-US" sz="100" b="0" i="1">
                          <a:latin typeface="Times New Roman" panose="02020603050405020304" charset="0"/>
                          <a:cs typeface="Times New Roman" panose="02020603050405020304" charset="0"/>
                        </a:rPr>
                        <a:t>Над проблемой … автор заставляет читателя задуматься , когда описывает ( изображает, рассуждает, упоминает и др) …, поскольку именно в этом месте (предложении, эпизоде, абзаце) он… Рассказывая о …</a:t>
                      </a:r>
                      <a:r>
                        <a:rPr lang="en-US" sz="100" b="0">
                          <a:latin typeface="Times New Roman" panose="02020603050405020304" charset="0"/>
                          <a:cs typeface="Times New Roman" panose="02020603050405020304" charset="0"/>
                        </a:rPr>
                        <a:t>(</a:t>
                      </a:r>
                      <a:r>
                        <a:rPr lang="en-US" sz="100" b="0" u="sng">
                          <a:latin typeface="Times New Roman" panose="02020603050405020304" charset="0"/>
                          <a:cs typeface="Times New Roman" panose="02020603050405020304" charset="0"/>
                        </a:rPr>
                        <a:t>о чём конкретно в этом месте?</a:t>
                      </a:r>
                      <a:r>
                        <a:rPr lang="en-US" sz="100" b="0">
                          <a:latin typeface="Times New Roman" panose="02020603050405020304" charset="0"/>
                          <a:cs typeface="Times New Roman" panose="02020603050405020304" charset="0"/>
                        </a:rPr>
                        <a:t>) (или </a:t>
                      </a:r>
                      <a:r>
                        <a:rPr lang="en-US" sz="100" b="0" i="1">
                          <a:latin typeface="Times New Roman" panose="02020603050405020304" charset="0"/>
                          <a:cs typeface="Times New Roman" panose="02020603050405020304" charset="0"/>
                        </a:rPr>
                        <a:t>размышляя о …) писатель (</a:t>
                      </a:r>
                      <a:r>
                        <a:rPr lang="en-US" sz="100" b="0">
                          <a:latin typeface="Times New Roman" panose="02020603050405020304" charset="0"/>
                          <a:cs typeface="Times New Roman" panose="02020603050405020304" charset="0"/>
                        </a:rPr>
                        <a:t>публицист, учёный, просто фамилия</a:t>
                      </a:r>
                      <a:r>
                        <a:rPr lang="en-US" sz="100" b="0" i="1">
                          <a:latin typeface="Times New Roman" panose="02020603050405020304" charset="0"/>
                          <a:cs typeface="Times New Roman" panose="02020603050405020304" charset="0"/>
                        </a:rPr>
                        <a:t>) говорит, что …Читая про …, мы понимаем (чувствуем) , что (как )…</a:t>
                      </a:r>
                      <a:endParaRPr lang="en-US" altLang="en-US" sz="100" b="0" i="1">
                        <a:latin typeface="Times New Roman" panose="02020603050405020304" charset="0"/>
                        <a:ea typeface="Times New Roman" panose="02020603050405020304" charset="0"/>
                        <a:cs typeface="Times New Roman" panose="02020603050405020304" charset="0"/>
                      </a:endParaRPr>
                    </a:p>
                  </a:txBody>
                  <a:tcPr marL="68580" marR="68580" marT="0" marB="0" vert="horz" anchor="t" anchorCtr="0">
                    <a:lnL>
                      <a:noFill/>
                    </a:lnL>
                    <a:lnR cap="flat">
                      <a:noFill/>
                    </a:lnR>
                    <a:lnT cap="flat">
                      <a:noFill/>
                    </a:lnT>
                    <a:lnB cap="flat">
                      <a:noFill/>
                    </a:lnB>
                    <a:lnTlToBr>
                      <a:noFill/>
                    </a:lnTlToBr>
                    <a:lnBlToTr>
                      <a:noFill/>
                    </a:lnBlToTr>
                    <a:noFill/>
                  </a:tcPr>
                </a:tc>
              </a:tr>
              <a:tr h="598805">
                <a:tc>
                  <a:txBody>
                    <a:bodyPr/>
                    <a:p>
                      <a:pPr indent="0">
                        <a:buNone/>
                      </a:pPr>
                      <a:r>
                        <a:rPr lang="en-US" sz="100" b="0">
                          <a:latin typeface="Times New Roman" panose="02020603050405020304" charset="0"/>
                          <a:cs typeface="Times New Roman" panose="02020603050405020304" charset="0"/>
                        </a:rPr>
                        <a:t>2. Комментарий по проблеме: второй пример и его значение </a:t>
                      </a:r>
                      <a:endParaRPr lang="en-US" altLang="en-US" sz="100" b="0">
                        <a:latin typeface="Times New Roman" panose="02020603050405020304" charset="0"/>
                        <a:ea typeface="Times New Roman" panose="02020603050405020304" charset="0"/>
                        <a:cs typeface="Times New Roman" panose="02020603050405020304" charset="0"/>
                      </a:endParaRPr>
                    </a:p>
                  </a:txBody>
                  <a:tcPr marL="68580" marR="68580" marT="0" marB="0" vert="horz" anchor="t" anchorCtr="0">
                    <a:lnL>
                      <a:noFill/>
                    </a:lnL>
                    <a:lnR>
                      <a:noFill/>
                    </a:lnR>
                    <a:lnT cap="flat">
                      <a:noFill/>
                    </a:lnT>
                    <a:lnB cap="flat">
                      <a:noFill/>
                    </a:lnB>
                    <a:lnTlToBr>
                      <a:noFill/>
                    </a:lnTlToBr>
                    <a:lnBlToTr>
                      <a:noFill/>
                    </a:lnBlToTr>
                    <a:noFill/>
                  </a:tcPr>
                </a:tc>
                <a:tc>
                  <a:txBody>
                    <a:bodyPr/>
                    <a:p>
                      <a:pPr indent="0">
                        <a:buNone/>
                      </a:pPr>
                      <a:r>
                        <a:rPr lang="en-US" sz="100" b="0">
                          <a:latin typeface="Times New Roman" panose="02020603050405020304" charset="0"/>
                          <a:cs typeface="Times New Roman" panose="02020603050405020304" charset="0"/>
                        </a:rPr>
                        <a:t>В каком ещё месте текста проблема становится явной? Поясните почему.</a:t>
                      </a:r>
                      <a:endParaRPr lang="en-US" altLang="en-US" sz="100" b="0">
                        <a:latin typeface="Times New Roman" panose="02020603050405020304" charset="0"/>
                        <a:ea typeface="Times New Roman" panose="02020603050405020304" charset="0"/>
                        <a:cs typeface="Times New Roman" panose="02020603050405020304" charset="0"/>
                      </a:endParaRPr>
                    </a:p>
                  </a:txBody>
                  <a:tcPr marL="68580" marR="68580" marT="0" marB="0" vert="horz" anchor="t" anchorCtr="0">
                    <a:lnL>
                      <a:noFill/>
                    </a:lnL>
                    <a:lnR>
                      <a:noFill/>
                    </a:lnR>
                    <a:lnT cap="flat">
                      <a:noFill/>
                    </a:lnT>
                    <a:lnB cap="flat">
                      <a:noFill/>
                    </a:lnB>
                    <a:lnTlToBr>
                      <a:noFill/>
                    </a:lnTlToBr>
                    <a:lnBlToTr>
                      <a:noFill/>
                    </a:lnBlToTr>
                    <a:noFill/>
                  </a:tcPr>
                </a:tc>
                <a:tc>
                  <a:txBody>
                    <a:bodyPr/>
                    <a:p>
                      <a:pPr indent="0">
                        <a:buNone/>
                      </a:pPr>
                      <a:r>
                        <a:rPr lang="en-US" sz="100" b="0" i="1">
                          <a:latin typeface="Times New Roman" panose="02020603050405020304" charset="0"/>
                          <a:cs typeface="Times New Roman" panose="02020603050405020304" charset="0"/>
                        </a:rPr>
                        <a:t>Продолжая рассуждать о (свой рассказ о…, описание …) автор замечает (упоминает, отмечает, обращает наше внимание на) ещё такой факт: … Здесь проблема …становится особенно заметной , потому что …</a:t>
                      </a:r>
                      <a:endParaRPr lang="en-US" altLang="en-US" sz="100" b="0" i="1">
                        <a:latin typeface="Times New Roman" panose="02020603050405020304" charset="0"/>
                        <a:ea typeface="Times New Roman" panose="02020603050405020304" charset="0"/>
                        <a:cs typeface="Times New Roman" panose="02020603050405020304" charset="0"/>
                      </a:endParaRPr>
                    </a:p>
                  </a:txBody>
                  <a:tcPr marL="68580" marR="68580" marT="0" marB="0" vert="horz" anchor="t" anchorCtr="0">
                    <a:lnL>
                      <a:noFill/>
                    </a:lnL>
                    <a:lnR cap="flat">
                      <a:noFill/>
                    </a:lnR>
                    <a:lnT cap="flat">
                      <a:noFill/>
                    </a:lnT>
                    <a:lnB cap="flat">
                      <a:noFill/>
                    </a:lnB>
                    <a:lnTlToBr>
                      <a:noFill/>
                    </a:lnTlToBr>
                    <a:lnBlToTr>
                      <a:noFill/>
                    </a:lnBlToTr>
                    <a:noFill/>
                  </a:tcPr>
                </a:tc>
              </a:tr>
              <a:tr h="160020">
                <a:tc>
                  <a:txBody>
                    <a:bodyPr/>
                    <a:p>
                      <a:pPr indent="0">
                        <a:buNone/>
                      </a:pPr>
                      <a:r>
                        <a:rPr lang="en-US" sz="100" b="0">
                          <a:latin typeface="Times New Roman" panose="02020603050405020304" charset="0"/>
                          <a:cs typeface="Times New Roman" panose="02020603050405020304" charset="0"/>
                        </a:rPr>
                        <a:t>3 Микровывод: связь между первым и вторым примером.</a:t>
                      </a:r>
                      <a:endParaRPr lang="en-US" altLang="en-US" sz="100" b="0">
                        <a:latin typeface="Times New Roman" panose="02020603050405020304" charset="0"/>
                        <a:ea typeface="Times New Roman" panose="02020603050405020304" charset="0"/>
                        <a:cs typeface="Times New Roman" panose="02020603050405020304" charset="0"/>
                      </a:endParaRPr>
                    </a:p>
                  </a:txBody>
                  <a:tcPr marL="68580" marR="68580" marT="0" marB="0" vert="horz" anchor="t" anchorCtr="0">
                    <a:lnL>
                      <a:noFill/>
                    </a:lnL>
                    <a:lnR>
                      <a:noFill/>
                    </a:lnR>
                    <a:lnT cap="flat">
                      <a:noFill/>
                    </a:lnT>
                    <a:lnB cap="flat">
                      <a:noFill/>
                    </a:lnB>
                    <a:lnTlToBr>
                      <a:noFill/>
                    </a:lnTlToBr>
                    <a:lnBlToTr>
                      <a:noFill/>
                    </a:lnBlToTr>
                    <a:noFill/>
                  </a:tcPr>
                </a:tc>
                <a:tc>
                  <a:txBody>
                    <a:bodyPr/>
                    <a:p>
                      <a:pPr indent="0">
                        <a:buNone/>
                      </a:pPr>
                      <a:r>
                        <a:rPr lang="en-US" sz="100" b="0">
                          <a:latin typeface="Times New Roman" panose="02020603050405020304" charset="0"/>
                          <a:cs typeface="Times New Roman" panose="02020603050405020304" charset="0"/>
                        </a:rPr>
                        <a:t>Объясните, как и почему связан этот </a:t>
                      </a:r>
                      <a:endParaRPr lang="en-US" altLang="en-US" sz="100" b="0">
                        <a:latin typeface="Times New Roman" panose="02020603050405020304" charset="0"/>
                        <a:ea typeface="Times New Roman" panose="02020603050405020304" charset="0"/>
                        <a:cs typeface="Times New Roman" panose="02020603050405020304" charset="0"/>
                      </a:endParaRPr>
                    </a:p>
                  </a:txBody>
                  <a:tcPr marL="68580" marR="68580" marT="0" marB="0" vert="horz" anchor="t" anchorCtr="0">
                    <a:lnL>
                      <a:noFill/>
                    </a:lnL>
                    <a:lnR>
                      <a:noFill/>
                    </a:lnR>
                    <a:lnT cap="flat">
                      <a:noFill/>
                    </a:lnT>
                    <a:lnB cap="flat">
                      <a:noFill/>
                    </a:lnB>
                    <a:lnTlToBr>
                      <a:noFill/>
                    </a:lnTlToBr>
                    <a:lnBlToTr>
                      <a:noFill/>
                    </a:lnBlToTr>
                    <a:noFill/>
                  </a:tcPr>
                </a:tc>
                <a:tc>
                  <a:txBody>
                    <a:bodyPr/>
                    <a:p>
                      <a:pPr indent="0">
                        <a:buNone/>
                      </a:pPr>
                      <a:r>
                        <a:rPr lang="en-US" sz="100" b="0" i="1">
                          <a:latin typeface="Times New Roman" panose="02020603050405020304" charset="0"/>
                          <a:cs typeface="Times New Roman" panose="02020603050405020304" charset="0"/>
                        </a:rPr>
                        <a:t>Последний пример (этот ..., а второй – …</a:t>
                      </a:r>
                      <a:endParaRPr lang="en-US" altLang="en-US" sz="100" b="0" i="1">
                        <a:latin typeface="Times New Roman" panose="02020603050405020304" charset="0"/>
                        <a:ea typeface="Times New Roman" panose="02020603050405020304" charset="0"/>
                        <a:cs typeface="Times New Roman" panose="02020603050405020304" charset="0"/>
                      </a:endParaRPr>
                    </a:p>
                  </a:txBody>
                  <a:tcPr marL="68580" marR="68580" marT="0" marB="0" vert="horz" anchor="t" anchorCtr="0">
                    <a:lnL>
                      <a:noFill/>
                    </a:lnL>
                    <a:lnR cap="flat">
                      <a:noFill/>
                    </a:lnR>
                    <a:lnT cap="flat">
                      <a:noFill/>
                    </a:lnT>
                    <a:lnB cap="flat">
                      <a:noFill/>
                    </a:lnB>
                    <a:lnTlToBr>
                      <a:noFill/>
                    </a:lnTlToBr>
                    <a:lnBlToTr>
                      <a:noFill/>
                    </a:lnBlToTr>
                    <a:noFill/>
                  </a:tcPr>
                </a:tc>
              </a:tr>
              <a:tr h="516890">
                <a:tc>
                  <a:txBody>
                    <a:bodyPr/>
                    <a:p>
                      <a:pPr indent="0">
                        <a:buNone/>
                      </a:pPr>
                      <a:r>
                        <a:rPr lang="en-US" sz="100" b="0">
                          <a:latin typeface="Times New Roman" panose="02020603050405020304" charset="0"/>
                          <a:cs typeface="Times New Roman" panose="02020603050405020304" charset="0"/>
                        </a:rPr>
                        <a:t>4 Позиция автора (главная мысль текста, идея)</a:t>
                      </a:r>
                      <a:endParaRPr lang="en-US" altLang="en-US" sz="100" b="0">
                        <a:latin typeface="Times New Roman" panose="02020603050405020304" charset="0"/>
                        <a:ea typeface="Times New Roman" panose="02020603050405020304" charset="0"/>
                        <a:cs typeface="Times New Roman" panose="02020603050405020304" charset="0"/>
                      </a:endParaRPr>
                    </a:p>
                  </a:txBody>
                  <a:tcPr marL="68580" marR="68580" marT="0" marB="0" vert="horz" anchor="t" anchorCtr="0">
                    <a:lnL>
                      <a:noFill/>
                    </a:lnL>
                    <a:lnR>
                      <a:noFill/>
                    </a:lnR>
                    <a:lnT cap="flat">
                      <a:noFill/>
                    </a:lnT>
                    <a:lnB cap="flat">
                      <a:noFill/>
                    </a:lnB>
                    <a:lnTlToBr>
                      <a:noFill/>
                    </a:lnTlToBr>
                    <a:lnBlToTr>
                      <a:noFill/>
                    </a:lnBlToTr>
                    <a:noFill/>
                  </a:tcPr>
                </a:tc>
                <a:tc>
                  <a:txBody>
                    <a:bodyPr/>
                    <a:p>
                      <a:pPr indent="0">
                        <a:buNone/>
                      </a:pPr>
                      <a:r>
                        <a:rPr lang="en-US" sz="100" b="0">
                          <a:latin typeface="Times New Roman" panose="02020603050405020304" charset="0"/>
                          <a:cs typeface="Times New Roman" panose="02020603050405020304" charset="0"/>
                        </a:rPr>
                        <a:t>Как автор окончательно решает данную проблему для себя ( к чему призывает, чему учит, какую оценку даёт, какой вывод навязывает и т.д.)</a:t>
                      </a:r>
                      <a:endParaRPr lang="en-US" altLang="en-US" sz="100" b="0">
                        <a:latin typeface="Times New Roman" panose="02020603050405020304" charset="0"/>
                        <a:ea typeface="Times New Roman" panose="02020603050405020304" charset="0"/>
                        <a:cs typeface="Times New Roman" panose="02020603050405020304" charset="0"/>
                      </a:endParaRPr>
                    </a:p>
                  </a:txBody>
                  <a:tcPr marL="68580" marR="68580" marT="0" marB="0" vert="horz" anchor="t" anchorCtr="0">
                    <a:lnL>
                      <a:noFill/>
                    </a:lnL>
                    <a:lnR>
                      <a:noFill/>
                    </a:lnR>
                    <a:lnT cap="flat">
                      <a:noFill/>
                    </a:lnT>
                    <a:lnB cap="flat">
                      <a:noFill/>
                    </a:lnB>
                    <a:lnTlToBr>
                      <a:noFill/>
                    </a:lnTlToBr>
                    <a:lnBlToTr>
                      <a:noFill/>
                    </a:lnBlToTr>
                    <a:noFill/>
                  </a:tcPr>
                </a:tc>
                <a:tc>
                  <a:txBody>
                    <a:bodyPr/>
                    <a:p>
                      <a:pPr indent="0">
                        <a:buNone/>
                      </a:pPr>
                      <a:r>
                        <a:rPr lang="en-US" sz="100" b="0" i="1">
                          <a:latin typeface="Times New Roman" panose="02020603050405020304" charset="0"/>
                          <a:cs typeface="Times New Roman" panose="02020603050405020304" charset="0"/>
                        </a:rPr>
                        <a:t>Автор подводит нас к мысли (считает, убеждает, что …;осуждает, прославляет; призывает нас к тому , чтобы) …(Исходя из всего упомянутого, мы можем сделать вывод, что позиция </a:t>
                      </a:r>
                      <a:endParaRPr lang="en-US" altLang="en-US" sz="100" b="0" i="1">
                        <a:latin typeface="Times New Roman" panose="02020603050405020304" charset="0"/>
                        <a:ea typeface="Times New Roman" panose="02020603050405020304" charset="0"/>
                        <a:cs typeface="Times New Roman" panose="02020603050405020304" charset="0"/>
                      </a:endParaRPr>
                    </a:p>
                  </a:txBody>
                  <a:tcPr marL="68580" marR="68580" marT="0" marB="0" vert="horz" anchor="t" anchorCtr="0">
                    <a:lnL>
                      <a:noFill/>
                    </a:lnL>
                    <a:lnR cap="flat">
                      <a:noFill/>
                    </a:lnR>
                    <a:lnT cap="flat">
                      <a:noFill/>
                    </a:lnT>
                    <a:lnB cap="flat">
                      <a:noFill/>
                    </a:lnB>
                    <a:lnTlToBr>
                      <a:noFill/>
                    </a:lnTlToBr>
                    <a:lnBlToTr>
                      <a:noFill/>
                    </a:lnBlToTr>
                    <a:noFill/>
                  </a:tcPr>
                </a:tc>
              </a:tr>
              <a:tr h="260350">
                <a:tc>
                  <a:txBody>
                    <a:bodyPr/>
                    <a:p>
                      <a:pPr indent="0">
                        <a:buNone/>
                      </a:pPr>
                      <a:r>
                        <a:rPr lang="en-US" sz="100" b="0">
                          <a:latin typeface="Times New Roman" panose="02020603050405020304" charset="0"/>
                          <a:cs typeface="Times New Roman" panose="02020603050405020304" charset="0"/>
                        </a:rPr>
                        <a:t>5. Собственное мнение о позиции автора</a:t>
                      </a:r>
                      <a:endParaRPr lang="en-US" altLang="en-US" sz="100" b="0">
                        <a:latin typeface="Times New Roman" panose="02020603050405020304" charset="0"/>
                        <a:ea typeface="Times New Roman" panose="02020603050405020304" charset="0"/>
                        <a:cs typeface="Times New Roman" panose="02020603050405020304" charset="0"/>
                      </a:endParaRPr>
                    </a:p>
                  </a:txBody>
                  <a:tcPr marL="68580" marR="68580" marT="0" marB="0" vert="horz" anchor="t" anchorCtr="0">
                    <a:lnL>
                      <a:noFill/>
                    </a:lnL>
                    <a:lnR>
                      <a:noFill/>
                    </a:lnR>
                    <a:lnT cap="flat">
                      <a:noFill/>
                    </a:lnT>
                    <a:lnB cap="flat">
                      <a:noFill/>
                    </a:lnB>
                    <a:lnTlToBr>
                      <a:noFill/>
                    </a:lnTlToBr>
                    <a:lnBlToTr>
                      <a:noFill/>
                    </a:lnBlToTr>
                    <a:noFill/>
                  </a:tcPr>
                </a:tc>
                <a:tc>
                  <a:txBody>
                    <a:bodyPr/>
                    <a:p>
                      <a:pPr indent="0">
                        <a:buNone/>
                      </a:pPr>
                      <a:r>
                        <a:rPr lang="en-US" sz="100" b="0">
                          <a:latin typeface="Times New Roman" panose="02020603050405020304" charset="0"/>
                          <a:cs typeface="Times New Roman" panose="02020603050405020304" charset="0"/>
                        </a:rPr>
                        <a:t>Согласны ли вы с автором (сформулировав его позицию ещё раз другими словами) или нет? </a:t>
                      </a:r>
                      <a:endParaRPr lang="en-US" altLang="en-US" sz="100" b="0">
                        <a:latin typeface="Times New Roman" panose="02020603050405020304" charset="0"/>
                        <a:ea typeface="Times New Roman" panose="02020603050405020304" charset="0"/>
                        <a:cs typeface="Times New Roman" panose="02020603050405020304" charset="0"/>
                      </a:endParaRPr>
                    </a:p>
                  </a:txBody>
                  <a:tcPr marL="68580" marR="68580" marT="0" marB="0" vert="horz" anchor="t" anchorCtr="0">
                    <a:lnL>
                      <a:noFill/>
                    </a:lnL>
                    <a:lnR>
                      <a:noFill/>
                    </a:lnR>
                    <a:lnT cap="flat">
                      <a:noFill/>
                    </a:lnT>
                    <a:lnB cap="flat">
                      <a:noFill/>
                    </a:lnB>
                    <a:lnTlToBr>
                      <a:noFill/>
                    </a:lnTlToBr>
                    <a:lnBlToTr>
                      <a:noFill/>
                    </a:lnBlToTr>
                    <a:noFill/>
                  </a:tcPr>
                </a:tc>
                <a:tc>
                  <a:txBody>
                    <a:bodyPr/>
                    <a:p>
                      <a:pPr indent="0">
                        <a:buNone/>
                      </a:pPr>
                      <a:r>
                        <a:rPr lang="en-US" sz="100" b="0" i="1">
                          <a:latin typeface="Times New Roman" panose="02020603050405020304" charset="0"/>
                          <a:cs typeface="Times New Roman" panose="02020603050405020304" charset="0"/>
                        </a:rPr>
                        <a:t>Я (не) согласен (сна) с автором в том, что …</a:t>
                      </a:r>
                      <a:endParaRPr lang="en-US" altLang="en-US" sz="100" b="0" i="1">
                        <a:latin typeface="Times New Roman" panose="02020603050405020304" charset="0"/>
                        <a:ea typeface="Times New Roman" panose="02020603050405020304" charset="0"/>
                        <a:cs typeface="Times New Roman" panose="02020603050405020304" charset="0"/>
                      </a:endParaRPr>
                    </a:p>
                  </a:txBody>
                  <a:tcPr marL="68580" marR="68580" marT="0" marB="0" vert="horz" anchor="t" anchorCtr="0">
                    <a:lnL>
                      <a:noFill/>
                    </a:lnL>
                    <a:lnR cap="flat">
                      <a:noFill/>
                    </a:lnR>
                    <a:lnT cap="flat">
                      <a:noFill/>
                    </a:lnT>
                    <a:lnB cap="flat">
                      <a:noFill/>
                    </a:lnB>
                    <a:lnTlToBr>
                      <a:noFill/>
                    </a:lnTlToBr>
                    <a:lnBlToTr>
                      <a:noFill/>
                    </a:lnBlToTr>
                    <a:noFill/>
                  </a:tcPr>
                </a:tc>
              </a:tr>
              <a:tr h="632460">
                <a:tc>
                  <a:txBody>
                    <a:bodyPr/>
                    <a:p>
                      <a:pPr indent="0">
                        <a:buNone/>
                      </a:pPr>
                      <a:r>
                        <a:rPr lang="en-US" sz="100" b="0">
                          <a:latin typeface="Times New Roman" panose="02020603050405020304" charset="0"/>
                          <a:cs typeface="Times New Roman" panose="02020603050405020304" charset="0"/>
                        </a:rPr>
                        <a:t>6. Обоснование собственного мненияс помощью пример-аргумента, опирающегося на жизненный, читательский или историко-культурный опыт.   </a:t>
                      </a:r>
                      <a:endParaRPr lang="en-US" altLang="en-US" sz="100" b="0">
                        <a:latin typeface="Times New Roman" panose="02020603050405020304" charset="0"/>
                        <a:ea typeface="Times New Roman" panose="02020603050405020304" charset="0"/>
                        <a:cs typeface="Times New Roman" panose="02020603050405020304" charset="0"/>
                      </a:endParaRPr>
                    </a:p>
                  </a:txBody>
                  <a:tcPr marL="68580" marR="68580" marT="0" marB="0" vert="horz" anchor="t" anchorCtr="0">
                    <a:lnL>
                      <a:noFill/>
                    </a:lnL>
                    <a:lnR>
                      <a:noFill/>
                    </a:lnR>
                    <a:lnT cap="flat">
                      <a:noFill/>
                    </a:lnT>
                    <a:lnB cap="flat">
                      <a:noFill/>
                    </a:lnB>
                    <a:lnTlToBr>
                      <a:noFill/>
                    </a:lnTlToBr>
                    <a:lnBlToTr>
                      <a:noFill/>
                    </a:lnBlToTr>
                    <a:noFill/>
                  </a:tcPr>
                </a:tc>
                <a:tc>
                  <a:txBody>
                    <a:bodyPr/>
                    <a:p>
                      <a:pPr indent="0">
                        <a:buNone/>
                      </a:pPr>
                      <a:r>
                        <a:rPr lang="en-US" sz="100" b="0">
                          <a:latin typeface="Times New Roman" panose="02020603050405020304" charset="0"/>
                          <a:cs typeface="Times New Roman" panose="02020603050405020304" charset="0"/>
                        </a:rPr>
                        <a:t>Почему вы так считаете? Чем литературы, из других видов искусства, из жизни, истории) можно это подтвердить? </a:t>
                      </a:r>
                      <a:endParaRPr lang="en-US" altLang="en-US" sz="100" b="0">
                        <a:latin typeface="Times New Roman" panose="02020603050405020304" charset="0"/>
                        <a:ea typeface="Times New Roman" panose="02020603050405020304" charset="0"/>
                        <a:cs typeface="Times New Roman" panose="02020603050405020304" charset="0"/>
                      </a:endParaRPr>
                    </a:p>
                  </a:txBody>
                  <a:tcPr marL="68580" marR="68580" marT="0" marB="0" vert="horz" anchor="t" anchorCtr="0">
                    <a:lnL>
                      <a:noFill/>
                    </a:lnL>
                    <a:lnR>
                      <a:noFill/>
                    </a:lnR>
                    <a:lnT cap="flat">
                      <a:noFill/>
                    </a:lnT>
                    <a:lnB cap="flat">
                      <a:noFill/>
                    </a:lnB>
                    <a:lnTlToBr>
                      <a:noFill/>
                    </a:lnTlToBr>
                    <a:lnBlToTr>
                      <a:noFill/>
                    </a:lnBlToTr>
                    <a:noFill/>
                  </a:tcPr>
                </a:tc>
                <a:tc>
                  <a:txBody>
                    <a:bodyPr/>
                    <a:p>
                      <a:pPr indent="0">
                        <a:buNone/>
                      </a:pPr>
                      <a:r>
                        <a:rPr lang="en-US" sz="100" b="0" i="1">
                          <a:latin typeface="Times New Roman" panose="02020603050405020304" charset="0"/>
                          <a:cs typeface="Times New Roman" panose="02020603050405020304" charset="0"/>
                        </a:rPr>
                        <a:t>Подтверждает моёмнение такое всем известное произведение, как ... …)( Своё убеждение (мнение, точку зрения) я хотел бы подтвердить такимпримером)или (Подтверждение высказанному мнению можно найти в ...)… </a:t>
                      </a:r>
                      <a:endParaRPr lang="en-US" altLang="en-US" sz="100" b="0" i="1">
                        <a:latin typeface="Times New Roman" panose="02020603050405020304" charset="0"/>
                        <a:ea typeface="Times New Roman" panose="02020603050405020304" charset="0"/>
                        <a:cs typeface="Times New Roman" panose="02020603050405020304" charset="0"/>
                      </a:endParaRPr>
                    </a:p>
                  </a:txBody>
                  <a:tcPr marL="68580" marR="68580" marT="0" marB="0" vert="horz" anchor="t" anchorCtr="0">
                    <a:lnL>
                      <a:noFill/>
                    </a:lnL>
                    <a:lnR cap="flat">
                      <a:noFill/>
                    </a:lnR>
                    <a:lnT cap="flat">
                      <a:noFill/>
                    </a:lnT>
                    <a:lnB cap="flat">
                      <a:noFill/>
                    </a:lnB>
                    <a:lnTlToBr>
                      <a:noFill/>
                    </a:lnTlToBr>
                    <a:lnBlToTr>
                      <a:noFill/>
                    </a:lnBlToTr>
                    <a:noFill/>
                  </a:tcPr>
                </a:tc>
              </a:tr>
              <a:tr h="561340">
                <a:tc>
                  <a:txBody>
                    <a:bodyPr/>
                    <a:p>
                      <a:pPr indent="0">
                        <a:buNone/>
                      </a:pPr>
                      <a:r>
                        <a:rPr lang="en-US" sz="100" b="0">
                          <a:latin typeface="Times New Roman" panose="02020603050405020304" charset="0"/>
                          <a:cs typeface="Times New Roman" panose="02020603050405020304" charset="0"/>
                        </a:rPr>
                        <a:t>Заключение </a:t>
                      </a:r>
                      <a:endParaRPr lang="en-US" altLang="en-US" sz="100" b="0">
                        <a:latin typeface="Times New Roman" panose="02020603050405020304" charset="0"/>
                        <a:ea typeface="Times New Roman" panose="02020603050405020304" charset="0"/>
                        <a:cs typeface="Times New Roman" panose="02020603050405020304" charset="0"/>
                      </a:endParaRPr>
                    </a:p>
                  </a:txBody>
                  <a:tcPr marL="68580" marR="68580" marT="0" marB="0" vert="horz" anchor="t" anchorCtr="0">
                    <a:lnL>
                      <a:noFill/>
                    </a:lnL>
                    <a:lnR>
                      <a:noFill/>
                    </a:lnR>
                    <a:lnT cap="flat">
                      <a:noFill/>
                    </a:lnT>
                    <a:lnB cap="flat">
                      <a:noFill/>
                    </a:lnB>
                    <a:lnTlToBr>
                      <a:noFill/>
                    </a:lnTlToBr>
                    <a:lnBlToTr>
                      <a:noFill/>
                    </a:lnBlToTr>
                    <a:noFill/>
                  </a:tcPr>
                </a:tc>
                <a:tc>
                  <a:txBody>
                    <a:bodyPr/>
                    <a:p>
                      <a:pPr indent="0">
                        <a:buNone/>
                      </a:pPr>
                      <a:r>
                        <a:rPr lang="en-US" sz="100" b="0">
                          <a:latin typeface="Times New Roman" panose="02020603050405020304" charset="0"/>
                          <a:cs typeface="Times New Roman" panose="02020603050405020304" charset="0"/>
                        </a:rPr>
                        <a:t>Какой вывод следует из всей вашей работы? Как можно обобщить ваши мысли и мысли автора исходного текста?</a:t>
                      </a:r>
                      <a:endParaRPr lang="en-US" altLang="en-US" sz="100" b="0">
                        <a:latin typeface="Times New Roman" panose="02020603050405020304" charset="0"/>
                        <a:ea typeface="Times New Roman" panose="02020603050405020304" charset="0"/>
                        <a:cs typeface="Times New Roman" panose="02020603050405020304" charset="0"/>
                      </a:endParaRPr>
                    </a:p>
                  </a:txBody>
                  <a:tcPr marL="68580" marR="68580" marT="0" marB="0" vert="horz" anchor="t" anchorCtr="0">
                    <a:lnL>
                      <a:noFill/>
                    </a:lnL>
                    <a:lnR>
                      <a:noFill/>
                    </a:lnR>
                    <a:lnT cap="flat">
                      <a:noFill/>
                    </a:lnT>
                    <a:lnB cap="flat">
                      <a:noFill/>
                    </a:lnB>
                    <a:lnTlToBr>
                      <a:noFill/>
                    </a:lnTlToBr>
                    <a:lnBlToTr>
                      <a:noFill/>
                    </a:lnBlToTr>
                    <a:noFill/>
                  </a:tcPr>
                </a:tc>
                <a:tc>
                  <a:txBody>
                    <a:bodyPr/>
                    <a:p>
                      <a:pPr indent="0">
                        <a:buNone/>
                      </a:pPr>
                      <a:r>
                        <a:rPr lang="en-US" sz="100" b="0" i="1">
                          <a:latin typeface="Times New Roman" panose="02020603050405020304" charset="0"/>
                          <a:cs typeface="Times New Roman" panose="02020603050405020304" charset="0"/>
                        </a:rPr>
                        <a:t>Подводя итог, хотелось бы ещё раз подчеркнуть, что … (сделать вывод о том, что ) ( В заключение нужно отметить (ещё раз повторить, …) (Итак, будьте (не стоит , нельзя, нужно ) …)Неужели, чтобы …, </a:t>
                      </a:r>
                      <a:endParaRPr lang="en-US" altLang="en-US" sz="100" b="0" i="1">
                        <a:latin typeface="Times New Roman" panose="02020603050405020304" charset="0"/>
                        <a:ea typeface="Times New Roman" panose="02020603050405020304" charset="0"/>
                        <a:cs typeface="Times New Roman" panose="02020603050405020304" charset="0"/>
                      </a:endParaRPr>
                    </a:p>
                  </a:txBody>
                  <a:tcPr marL="68580" marR="68580" marT="0" marB="0" vert="horz" anchor="t" anchorCtr="0">
                    <a:lnL>
                      <a:noFill/>
                    </a:lnL>
                    <a:lnR cap="flat">
                      <a:noFill/>
                    </a:lnR>
                    <a:lnT cap="flat">
                      <a:noFill/>
                    </a:lnT>
                    <a:lnB cap="flat">
                      <a:noFill/>
                    </a:lnB>
                    <a:lnTlToBr>
                      <a:noFill/>
                    </a:lnTlToBr>
                    <a:lnBlToTr>
                      <a:noFill/>
                    </a:lnBlToTr>
                    <a:noFill/>
                  </a:tcPr>
                </a:tc>
              </a:tr>
            </a:tbl>
          </a:graphicData>
        </a:graphic>
      </p:graphicFrame>
      <p:pic>
        <p:nvPicPr>
          <p:cNvPr id="6" name="Замещающее содержимое 5"/>
          <p:cNvPicPr>
            <a:picLocks noChangeAspect="1"/>
          </p:cNvPicPr>
          <p:nvPr>
            <p:ph idx="1"/>
          </p:nvPr>
        </p:nvPicPr>
        <p:blipFill>
          <a:blip r:embed="rId1"/>
          <a:stretch>
            <a:fillRect/>
          </a:stretch>
        </p:blipFill>
        <p:spPr>
          <a:xfrm>
            <a:off x="2275205" y="1824990"/>
            <a:ext cx="8298180" cy="4382135"/>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p>
            <a:r>
              <a:rPr lang="ru-RU" altLang="en-US"/>
              <a:t>I Вступление: проблема</a:t>
            </a:r>
            <a:endParaRPr lang="ru-RU" altLang="en-US"/>
          </a:p>
        </p:txBody>
      </p:sp>
      <p:sp>
        <p:nvSpPr>
          <p:cNvPr id="3" name="Замещающее содержимое 2"/>
          <p:cNvSpPr>
            <a:spLocks noGrp="1"/>
          </p:cNvSpPr>
          <p:nvPr>
            <p:ph idx="1"/>
          </p:nvPr>
        </p:nvSpPr>
        <p:spPr/>
        <p:txBody>
          <a:bodyPr/>
          <a:p>
            <a:r>
              <a:rPr lang="ru-RU" altLang="en-US" sz="3200"/>
              <a:t>а)* Что  в тексте относится не только к героям или рассказчику, но и ко всем?</a:t>
            </a:r>
            <a:endParaRPr lang="ru-RU" altLang="en-US" sz="3200"/>
          </a:p>
          <a:p>
            <a:r>
              <a:rPr lang="ru-RU" altLang="en-US" sz="3200"/>
              <a:t>б) ** Что будет главной мыслью текста? На какой вопрос она есть ответ?</a:t>
            </a:r>
            <a:endParaRPr lang="ru-RU" altLang="en-US" sz="3200"/>
          </a:p>
          <a:p>
            <a:r>
              <a:rPr lang="ru-RU" altLang="en-US" sz="3200"/>
              <a:t>* Проблема формулируется от темы (позицию автора надо ещё найти)</a:t>
            </a:r>
            <a:endParaRPr lang="ru-RU" altLang="en-US" sz="3200"/>
          </a:p>
          <a:p>
            <a:r>
              <a:rPr lang="ru-RU" altLang="en-US" sz="3200"/>
              <a:t>**Проблема формулируется от идеи (есть уже позиция автора)</a:t>
            </a:r>
            <a:endParaRPr lang="ru-RU" altLang="en-US" sz="32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p>
            <a:r>
              <a:rPr lang="ru-RU" altLang="en-US"/>
              <a:t>Пример:  РУ-11 ЕГЭ-2024 демоверсия</a:t>
            </a:r>
            <a:endParaRPr lang="ru-RU" altLang="en-US"/>
          </a:p>
        </p:txBody>
      </p:sp>
      <p:sp>
        <p:nvSpPr>
          <p:cNvPr id="3" name="Замещающее содержимое 2"/>
          <p:cNvSpPr>
            <a:spLocks noGrp="1"/>
          </p:cNvSpPr>
          <p:nvPr>
            <p:ph idx="1"/>
          </p:nvPr>
        </p:nvSpPr>
        <p:spPr/>
        <p:txBody>
          <a:bodyPr/>
          <a:p>
            <a:pPr indent="457200"/>
            <a:r>
              <a:rPr lang="ru-RU" altLang="en-US"/>
              <a:t>В предложенном для анализа тексте </a:t>
            </a:r>
            <a:r>
              <a:rPr lang="ru-RU" altLang="en-US" b="1"/>
              <a:t>Белова</a:t>
            </a:r>
            <a:r>
              <a:rPr lang="ru-RU" altLang="en-US"/>
              <a:t>  поднимается очень </a:t>
            </a:r>
            <a:r>
              <a:rPr lang="ru-RU" altLang="en-US" b="1"/>
              <a:t>актуальная </a:t>
            </a:r>
            <a:r>
              <a:rPr lang="ru-RU" altLang="en-US"/>
              <a:t>проблема : </a:t>
            </a:r>
            <a:r>
              <a:rPr lang="ru-RU" altLang="en-US" b="1"/>
              <a:t>как и в чём проявляется отношение человека к малой  родине</a:t>
            </a:r>
            <a:r>
              <a:rPr lang="ru-RU" altLang="en-US"/>
              <a:t>?</a:t>
            </a:r>
            <a:endParaRPr lang="ru-RU" alt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normAutofit fontScale="90000"/>
          </a:bodyPr>
          <a:p>
            <a:r>
              <a:rPr lang="ru-RU" altLang="en-US"/>
              <a:t>II 1. Комментарий по  проблеме: первый пример и его значение </a:t>
            </a:r>
            <a:endParaRPr lang="ru-RU" altLang="en-US"/>
          </a:p>
        </p:txBody>
      </p:sp>
      <p:sp>
        <p:nvSpPr>
          <p:cNvPr id="3" name="Замещающее содержимое 2"/>
          <p:cNvSpPr>
            <a:spLocks noGrp="1"/>
          </p:cNvSpPr>
          <p:nvPr>
            <p:ph idx="1"/>
          </p:nvPr>
        </p:nvSpPr>
        <p:spPr/>
        <p:txBody>
          <a:bodyPr/>
          <a:p>
            <a:r>
              <a:rPr lang="ru-RU" altLang="en-US" sz="3600"/>
              <a:t>Как автор разбирает данную проблему? В каком месте текста становится это явным, особенно заметным? </a:t>
            </a:r>
            <a:r>
              <a:rPr lang="ru-RU" altLang="en-US" sz="3600" u="sng"/>
              <a:t>Поясните, почему</a:t>
            </a:r>
            <a:r>
              <a:rPr lang="ru-RU" altLang="en-US" sz="3600"/>
              <a:t>  именно здесь это явно для вас. Как вы думаете , к чему ведёт автор (что он хочет сказать ) здесь?</a:t>
            </a:r>
            <a:endParaRPr lang="ru-RU" altLang="en-US" sz="360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Calibri"/>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微软雅黑"/>
        <a:ea typeface=""/>
        <a:cs typeface=""/>
        <a:font script="Jpan" typeface="游ゴシック Light"/>
        <a:font script="Hang" typeface="맑은 고딕"/>
        <a:font script="Hans" typeface="微软雅黑"/>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微软雅黑"/>
        <a:ea typeface=""/>
        <a:cs typeface=""/>
        <a:font script="Jpan" typeface="游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12644</Words>
  <Application>WPS Presentation</Application>
  <PresentationFormat>宽屏</PresentationFormat>
  <Paragraphs>186</Paragraphs>
  <Slides>22</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22</vt:i4>
      </vt:variant>
    </vt:vector>
  </HeadingPairs>
  <TitlesOfParts>
    <vt:vector size="31" baseType="lpstr">
      <vt:lpstr>Arial</vt:lpstr>
      <vt:lpstr>SimSun</vt:lpstr>
      <vt:lpstr>Wingdings</vt:lpstr>
      <vt:lpstr>Calibri Light</vt:lpstr>
      <vt:lpstr>Times New Roman</vt:lpstr>
      <vt:lpstr>Microsoft YaHei</vt:lpstr>
      <vt:lpstr>Arial Unicode MS</vt:lpstr>
      <vt:lpstr>Calibri</vt:lpstr>
      <vt:lpstr>Office Theme</vt:lpstr>
      <vt:lpstr>Матрица сочинения на ЕГЭ </vt:lpstr>
      <vt:lpstr>Задание №27</vt:lpstr>
      <vt:lpstr>Структура</vt:lpstr>
      <vt:lpstr>Содержание</vt:lpstr>
      <vt:lpstr>Оформление</vt:lpstr>
      <vt:lpstr>Общий вид матрицы</vt:lpstr>
      <vt:lpstr>I Вступление: проблема</vt:lpstr>
      <vt:lpstr>Пример:  РУ-11 ЕГЭ-2024 демоверсия</vt:lpstr>
      <vt:lpstr>II 1. Комментарий по  проблеме: первый пример и его значение </vt:lpstr>
      <vt:lpstr>Пример:  РУ-11 ЕГЭ-2024 демоверсия</vt:lpstr>
      <vt:lpstr>2. Комментарий по  проблеме:  второй пример и его значение  </vt:lpstr>
      <vt:lpstr>Пример:  РУ-11 ЕГЭ-2024 демоверсия</vt:lpstr>
      <vt:lpstr>3 Микровывод: связь между первым и вторым примером.</vt:lpstr>
      <vt:lpstr>Пример:  РУ-11 ЕГЭ-2024 демоверсия</vt:lpstr>
      <vt:lpstr>4 Позиция автора (главная мысль текста, идея)</vt:lpstr>
      <vt:lpstr>Пример:  РУ-11 ЕГЭ-2024 демоверсия</vt:lpstr>
      <vt:lpstr>5.  Собственное мнение о позиции автора</vt:lpstr>
      <vt:lpstr>Пример:  РУ-11 ЕГЭ-2024 демоверсия</vt:lpstr>
      <vt:lpstr>6. Обоснование собственного мнения с помощью примера-аргумента,  опирающегося на жизненный, читательский или историко-культурный опыт. </vt:lpstr>
      <vt:lpstr>Пример:  РУ-11 ЕГЭ-2024 демоверсия</vt:lpstr>
      <vt:lpstr>III Заключение  </vt:lpstr>
      <vt:lpstr>Пример:  РУ-11 ЕГЭ-2024 демоверсия</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user</cp:lastModifiedBy>
  <cp:revision>24</cp:revision>
  <dcterms:created xsi:type="dcterms:W3CDTF">2023-11-27T13:16:00Z</dcterms:created>
  <dcterms:modified xsi:type="dcterms:W3CDTF">2023-11-29T15:49:49Z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1049-12.2.0.13306</vt:lpwstr>
  </property>
  <property fmtid="{D5CDD505-2E9C-101B-9397-08002B2CF9AE}" pid="3" name="ICV">
    <vt:lpwstr>34B285EB4A304648A44FF3568F8EA722_11</vt:lpwstr>
  </property>
</Properties>
</file>