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57" r:id="rId4"/>
    <p:sldId id="258" r:id="rId5"/>
    <p:sldId id="259" r:id="rId6"/>
    <p:sldId id="292" r:id="rId7"/>
    <p:sldId id="29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C23E98-05D2-4AEA-A1EF-07CDB919BA4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BA1997-2314-4EC6-82C3-D2C59C2005A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Урок-обобщение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Становление средневековой Европы в 6-11 веках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9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Озаглавьте карту</a:t>
            </a:r>
            <a:endParaRPr lang="ru-RU" dirty="0"/>
          </a:p>
        </p:txBody>
      </p:sp>
      <p:pic>
        <p:nvPicPr>
          <p:cNvPr id="4" name="Объект 3" descr="https://upload.wikimedia.org/wikipedia/commons/e/e4/Treaty_of_Verdun_map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39962"/>
            <a:ext cx="43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8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Вопросово</a:t>
            </a:r>
            <a:endParaRPr lang="ru-RU" dirty="0"/>
          </a:p>
        </p:txBody>
      </p:sp>
      <p:pic>
        <p:nvPicPr>
          <p:cNvPr id="4" name="Объект 3" descr="hotter72.ru - Страница 13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632847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1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Каково значение битв?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 </a:t>
            </a:r>
            <a:r>
              <a:rPr lang="ru-RU" dirty="0" err="1" smtClean="0"/>
              <a:t>Суассоне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При Пуатье</a:t>
            </a:r>
            <a:endParaRPr lang="ru-RU" dirty="0"/>
          </a:p>
        </p:txBody>
      </p:sp>
      <p:pic>
        <p:nvPicPr>
          <p:cNvPr id="7" name="Объект 6" descr="C:\Users\Aiser\Desktop\суассон.jfif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032448" cy="396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Aiser\Desktop\пуатье.jfif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2" y="2492896"/>
            <a:ext cx="329756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2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Слово «ломбард» произошло от названия области в Италии. А область носит название одного из германских племен. Переводится как «рыжебородые». Что это за племя?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80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Знаменитово</a:t>
            </a:r>
            <a:endParaRPr lang="ru-RU" dirty="0"/>
          </a:p>
        </p:txBody>
      </p:sp>
      <p:pic>
        <p:nvPicPr>
          <p:cNvPr id="4" name="Объект 3" descr="hotter72.ru - Страница 13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40759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2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Его считают основателем Франкского государства, составителем первых законов и распространителем христианства.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491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Хлодвиг</a:t>
            </a:r>
            <a:r>
              <a:rPr lang="ru-RU" dirty="0" smtClean="0"/>
              <a:t> Меровинг</a:t>
            </a:r>
            <a:endParaRPr lang="ru-RU" dirty="0"/>
          </a:p>
        </p:txBody>
      </p:sp>
      <p:pic>
        <p:nvPicPr>
          <p:cNvPr id="4" name="Объект 3" descr="Хлодвиг 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61662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3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Назовите имя легендарного короля бриттов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059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Король Артур</a:t>
            </a:r>
            <a:endParaRPr lang="ru-RU" dirty="0"/>
          </a:p>
        </p:txBody>
      </p:sp>
      <p:pic>
        <p:nvPicPr>
          <p:cNvPr id="4" name="Объект 3" descr="https://upload.wikimedia.org/wikipedia/commons/3/3b/Artus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67" y="1600200"/>
            <a:ext cx="1942266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7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Этот майордом нанес сокрушительное поражение арабам в битве при Пуатье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995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1.Игра «вассал- сеньор»</a:t>
            </a:r>
          </a:p>
          <a:p>
            <a:r>
              <a:rPr lang="ru-RU" dirty="0" smtClean="0"/>
              <a:t>2.Путешествие по станциям</a:t>
            </a:r>
          </a:p>
          <a:p>
            <a:r>
              <a:rPr lang="ru-RU" dirty="0" smtClean="0"/>
              <a:t>3.Работа с историческими источниками</a:t>
            </a:r>
          </a:p>
          <a:p>
            <a:r>
              <a:rPr lang="ru-RU" dirty="0" smtClean="0"/>
              <a:t>4.Рефлексия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4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Карл </a:t>
            </a:r>
            <a:r>
              <a:rPr lang="ru-RU" dirty="0" err="1" smtClean="0"/>
              <a:t>Мартелл</a:t>
            </a:r>
            <a:endParaRPr lang="ru-RU" dirty="0"/>
          </a:p>
        </p:txBody>
      </p:sp>
      <p:pic>
        <p:nvPicPr>
          <p:cNvPr id="4" name="Объект 3" descr="фотография Карл Мартелл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94" y="1600200"/>
            <a:ext cx="3751812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4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Сын Карла </a:t>
            </a:r>
            <a:r>
              <a:rPr lang="ru-RU" sz="4800" dirty="0" err="1" smtClean="0"/>
              <a:t>Мартелла</a:t>
            </a:r>
            <a:r>
              <a:rPr lang="ru-RU" sz="4800" dirty="0" smtClean="0"/>
              <a:t>, носивший унизительное прозвище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878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Пипин</a:t>
            </a:r>
            <a:r>
              <a:rPr lang="ru-RU" dirty="0" smtClean="0"/>
              <a:t> Короткий</a:t>
            </a:r>
            <a:endParaRPr lang="ru-RU" dirty="0"/>
          </a:p>
        </p:txBody>
      </p:sp>
      <p:pic>
        <p:nvPicPr>
          <p:cNvPr id="4" name="Объект 3" descr="Пипин Коротки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43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1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Задачкино</a:t>
            </a:r>
            <a:endParaRPr lang="ru-RU" dirty="0"/>
          </a:p>
        </p:txBody>
      </p:sp>
      <p:pic>
        <p:nvPicPr>
          <p:cNvPr id="4" name="Объект 3" descr="hotter72.ru - Страница 13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480719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5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Сколько лет прошло от коронации </a:t>
            </a:r>
            <a:r>
              <a:rPr lang="ru-RU" sz="4400" dirty="0" err="1" smtClean="0"/>
              <a:t>Хлодвига</a:t>
            </a:r>
            <a:r>
              <a:rPr lang="ru-RU" sz="4400" dirty="0" smtClean="0"/>
              <a:t> до коронации Карла Великого?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923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Сколько лет прошло от коронации  Карла Великого до </a:t>
            </a:r>
            <a:r>
              <a:rPr lang="ru-RU" sz="3200" dirty="0" err="1" smtClean="0"/>
              <a:t>Верденского</a:t>
            </a:r>
            <a:r>
              <a:rPr lang="ru-RU" sz="3200" dirty="0" smtClean="0"/>
              <a:t> раздела?</a:t>
            </a:r>
            <a:endParaRPr lang="ru-RU" sz="3200" dirty="0"/>
          </a:p>
        </p:txBody>
      </p:sp>
      <p:pic>
        <p:nvPicPr>
          <p:cNvPr id="5" name="Объект 4" descr="https://upload.wikimedia.org/wikipedia/commons/b/b1/Charlemagne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2" y="1958181"/>
            <a:ext cx="21240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9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Итогово</a:t>
            </a:r>
            <a:endParaRPr lang="ru-RU" dirty="0"/>
          </a:p>
        </p:txBody>
      </p:sp>
      <p:pic>
        <p:nvPicPr>
          <p:cNvPr id="4" name="Объект 3" descr="hotter72.ru - Страница 13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552727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1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3600" dirty="0" smtClean="0"/>
              <a:t>Первая часть слова-место хранения спиртных напитков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3600" dirty="0" smtClean="0"/>
              <a:t>Вторая часть слова- личное местоимение 3 лица, ед. числа, м. р.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3600" dirty="0" smtClean="0"/>
              <a:t>Целое слово- дворянский титул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22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Первая часть слова- правило, стандарт</a:t>
            </a:r>
          </a:p>
          <a:p>
            <a:r>
              <a:rPr lang="ru-RU" sz="3600" dirty="0" smtClean="0"/>
              <a:t>Вторая часть слова-удвоенная согласная буква</a:t>
            </a:r>
          </a:p>
          <a:p>
            <a:r>
              <a:rPr lang="ru-RU" sz="3600" dirty="0" smtClean="0"/>
              <a:t>Целое слово-северный германец. викинг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2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На сегодняшнем уроке я понял, узнал, разобрался…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Я похвалил бы себя…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Особенно мне понравилось…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После урока мне захотелось...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Сегодня мне удалось…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Было интересно…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Было трудно…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Теперь я могу…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Меня удивило…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2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по станциям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709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/>
              <a:t>Терминово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/>
              <a:t>Картово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/>
              <a:t>Вопросово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/>
              <a:t>Знаменитово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/>
              <a:t>Задачкино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/>
              <a:t>Итогово</a:t>
            </a:r>
            <a:endParaRPr lang="ru-RU" sz="3200" dirty="0"/>
          </a:p>
        </p:txBody>
      </p:sp>
      <p:pic>
        <p:nvPicPr>
          <p:cNvPr id="5" name="Объект 4" descr="hotter72.ru - Страница 13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392487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1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Повторить </a:t>
            </a:r>
            <a:r>
              <a:rPr lang="ru-RU" dirty="0" smtClean="0">
                <a:latin typeface="Times New Roman"/>
                <a:cs typeface="Times New Roman"/>
              </a:rPr>
              <a:t>⸹ 1-6, </a:t>
            </a:r>
            <a:r>
              <a:rPr lang="ru-RU" smtClean="0">
                <a:latin typeface="Times New Roman"/>
                <a:cs typeface="Times New Roman"/>
              </a:rPr>
              <a:t>составить кроссворд по теме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6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Терминово</a:t>
            </a:r>
            <a:endParaRPr lang="ru-RU" dirty="0"/>
          </a:p>
        </p:txBody>
      </p:sp>
      <p:pic>
        <p:nvPicPr>
          <p:cNvPr id="4" name="Объект 3" descr="hotter72.ru - Страница 13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6264695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2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dirty="0" smtClean="0"/>
              <a:t>Дайте определение терминам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Феод</a:t>
            </a:r>
          </a:p>
          <a:p>
            <a:r>
              <a:rPr lang="ru-RU" sz="3600" dirty="0" smtClean="0"/>
              <a:t>Феодал</a:t>
            </a:r>
          </a:p>
          <a:p>
            <a:r>
              <a:rPr lang="ru-RU" sz="3600" dirty="0" smtClean="0"/>
              <a:t>Сеньор</a:t>
            </a:r>
          </a:p>
          <a:p>
            <a:r>
              <a:rPr lang="ru-RU" sz="3600" dirty="0" smtClean="0"/>
              <a:t>Вассал</a:t>
            </a:r>
          </a:p>
          <a:p>
            <a:r>
              <a:rPr lang="ru-RU" sz="3600" dirty="0" smtClean="0"/>
              <a:t>Натуральное хозяйство</a:t>
            </a:r>
          </a:p>
          <a:p>
            <a:r>
              <a:rPr lang="ru-RU" sz="3600" dirty="0" smtClean="0"/>
              <a:t>Церковная десятина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435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7" y="1600200"/>
            <a:ext cx="47085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7085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Феодальная лестница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7" y="1600200"/>
            <a:ext cx="47085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7085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Картово</a:t>
            </a:r>
            <a:endParaRPr lang="ru-RU" dirty="0"/>
          </a:p>
        </p:txBody>
      </p:sp>
      <p:pic>
        <p:nvPicPr>
          <p:cNvPr id="4" name="Объект 3" descr="hotter72.ru - Страница 13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840759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7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Озаглавьте карту</a:t>
            </a:r>
            <a:endParaRPr lang="ru-RU" dirty="0"/>
          </a:p>
        </p:txBody>
      </p:sp>
      <p:pic>
        <p:nvPicPr>
          <p:cNvPr id="4" name="Объект 3" descr="http://q-map.ru/wp-content/uploads/2017/04/Holy_Roman_EmpireXX-835x102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839471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275</Words>
  <Application>Microsoft Office PowerPoint</Application>
  <PresentationFormat>Экран (4:3)</PresentationFormat>
  <Paragraphs>72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Урок-обобщение </vt:lpstr>
      <vt:lpstr>План урока</vt:lpstr>
      <vt:lpstr>Путешествие по станциям</vt:lpstr>
      <vt:lpstr>Терминово</vt:lpstr>
      <vt:lpstr>Дайте определение терминам</vt:lpstr>
      <vt:lpstr>ЧТО ЭТО?</vt:lpstr>
      <vt:lpstr>Феодальная лестница</vt:lpstr>
      <vt:lpstr>Картово</vt:lpstr>
      <vt:lpstr>Озаглавьте карту</vt:lpstr>
      <vt:lpstr>Озаглавьте карту</vt:lpstr>
      <vt:lpstr>Вопросово</vt:lpstr>
      <vt:lpstr>Каково значение битв?</vt:lpstr>
      <vt:lpstr>Ответьте на вопрос</vt:lpstr>
      <vt:lpstr>Знаменитово</vt:lpstr>
      <vt:lpstr>Кто это?</vt:lpstr>
      <vt:lpstr>Хлодвиг Меровинг</vt:lpstr>
      <vt:lpstr>Кто это?</vt:lpstr>
      <vt:lpstr>Король Артур</vt:lpstr>
      <vt:lpstr>Кто это?</vt:lpstr>
      <vt:lpstr>Карл Мартелл</vt:lpstr>
      <vt:lpstr>Кто это?</vt:lpstr>
      <vt:lpstr>Пипин Короткий</vt:lpstr>
      <vt:lpstr>Задачкино</vt:lpstr>
      <vt:lpstr>Задача 1</vt:lpstr>
      <vt:lpstr>Задача 2</vt:lpstr>
      <vt:lpstr>Итогово</vt:lpstr>
      <vt:lpstr>Шарады</vt:lpstr>
      <vt:lpstr>шарада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Урок-обобщение</dc:title>
  <dc:creator>Пользователь Windows</dc:creator>
  <cp:lastModifiedBy>Пользователь Windows</cp:lastModifiedBy>
  <cp:revision>20</cp:revision>
  <dcterms:created xsi:type="dcterms:W3CDTF">2017-09-16T16:36:48Z</dcterms:created>
  <dcterms:modified xsi:type="dcterms:W3CDTF">2019-05-16T18:41:42Z</dcterms:modified>
</cp:coreProperties>
</file>