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dirty="0"/>
              <a:t>2/3/2025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dirty="0"/>
              <a:t>2/3/2025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dirty="0"/>
              <a:t>2/3/2025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dirty="0"/>
              <a:t>2/3/2025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dirty="0"/>
              <a:t>2/3/2025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dirty="0"/>
              <a:t>2/3/2025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dirty="0"/>
              <a:t>2/3/2025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dirty="0"/>
              <a:t>2/3/2025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dirty="0"/>
              <a:t>2/3/2025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dirty="0"/>
              <a:t>2/3/2025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dirty="0"/>
              <a:t>2/3/2025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BC1C18-307B-4F68-A007-B5B542270E8D}" type="datetimeFigureOut">
              <a:rPr lang="en-US" dirty="0"/>
              <a:t>2/3/2025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C39A1E0-7527-20C6-FA14-832140A82D0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5638" y="210369"/>
            <a:ext cx="11680723" cy="1077913"/>
          </a:xfrm>
        </p:spPr>
        <p:txBody>
          <a:bodyPr>
            <a:normAutofit/>
          </a:bodyPr>
          <a:lstStyle/>
          <a:p>
            <a:pPr algn="ctr"/>
            <a:r>
              <a:rPr lang="ru-RU" sz="2000" b="0" i="0" dirty="0">
                <a:solidFill>
                  <a:schemeClr val="accent5"/>
                </a:solidFill>
                <a:effectLst/>
                <a:latin typeface="-apple-system"/>
              </a:rPr>
              <a:t>Муниципальное</a:t>
            </a:r>
            <a:r>
              <a:rPr lang="en-US" sz="2000" b="0" i="0" dirty="0">
                <a:solidFill>
                  <a:schemeClr val="accent5"/>
                </a:solidFill>
                <a:effectLst/>
                <a:latin typeface="-apple-system"/>
              </a:rPr>
              <a:t> </a:t>
            </a:r>
            <a:r>
              <a:rPr lang="ru-RU" sz="2000" b="0" i="0" dirty="0">
                <a:solidFill>
                  <a:schemeClr val="accent5"/>
                </a:solidFill>
                <a:effectLst/>
                <a:latin typeface="-apple-system"/>
              </a:rPr>
              <a:t>бюджетное дошкольное образовательное учреждение</a:t>
            </a:r>
            <a:br>
              <a:rPr lang="ru-RU" sz="2000" b="0" i="0" dirty="0">
                <a:solidFill>
                  <a:schemeClr val="accent5"/>
                </a:solidFill>
                <a:effectLst/>
                <a:latin typeface="-apple-system"/>
              </a:rPr>
            </a:br>
            <a:r>
              <a:rPr lang="ru-RU" sz="2000" b="0" i="0" dirty="0">
                <a:solidFill>
                  <a:schemeClr val="accent5"/>
                </a:solidFill>
                <a:effectLst/>
                <a:latin typeface="-apple-system"/>
              </a:rPr>
              <a:t> «Детский сад ,, Колобок’’»</a:t>
            </a:r>
            <a:br>
              <a:rPr lang="ru-RU" sz="2000" b="0" i="0" dirty="0">
                <a:solidFill>
                  <a:schemeClr val="accent5"/>
                </a:solidFill>
                <a:effectLst/>
                <a:latin typeface="-apple-system"/>
              </a:rPr>
            </a:br>
            <a:r>
              <a:rPr lang="ru-RU" sz="2000" b="0" i="0" dirty="0">
                <a:solidFill>
                  <a:schemeClr val="accent5"/>
                </a:solidFill>
                <a:effectLst/>
                <a:latin typeface="-apple-system"/>
              </a:rPr>
              <a:t> с. Перово</a:t>
            </a:r>
            <a:endParaRPr lang="ru-RU" sz="2000" dirty="0">
              <a:solidFill>
                <a:schemeClr val="accent5"/>
              </a:solidFill>
            </a:endParaRP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A1884A46-C473-0FD6-460F-99A83BC2A7E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563328" y="1430337"/>
            <a:ext cx="2852738" cy="3997325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640B4A1-E8FA-A871-E7DC-E531C36F8536}"/>
              </a:ext>
            </a:extLst>
          </p:cNvPr>
          <p:cNvSpPr txBox="1"/>
          <p:nvPr/>
        </p:nvSpPr>
        <p:spPr>
          <a:xfrm>
            <a:off x="4630994" y="2153264"/>
            <a:ext cx="63024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0" dirty="0" err="1">
                <a:solidFill>
                  <a:schemeClr val="accent5"/>
                </a:solidFill>
                <a:effectLst/>
                <a:latin typeface="-apple-system"/>
              </a:rPr>
              <a:t>Физкультурно</a:t>
            </a:r>
            <a:r>
              <a:rPr lang="ru-RU" sz="2800" b="1" i="0" dirty="0">
                <a:solidFill>
                  <a:schemeClr val="accent5"/>
                </a:solidFill>
                <a:effectLst/>
                <a:latin typeface="-apple-system"/>
              </a:rPr>
              <a:t> оздоровительная работа в ДОУ в условиях ФОП</a:t>
            </a:r>
            <a:br>
              <a:rPr lang="ru-RU" sz="2800" b="1" dirty="0">
                <a:solidFill>
                  <a:schemeClr val="accent5"/>
                </a:solidFill>
              </a:rPr>
            </a:br>
            <a:br>
              <a:rPr lang="ru-RU" sz="2800" b="1" dirty="0">
                <a:solidFill>
                  <a:schemeClr val="accent5"/>
                </a:solidFill>
              </a:rPr>
            </a:br>
            <a:endParaRPr lang="ru-RU" sz="2400" i="1" dirty="0">
              <a:solidFill>
                <a:schemeClr val="accent5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0A4459-BA54-9EE2-8DCE-0CEA06A77027}"/>
              </a:ext>
            </a:extLst>
          </p:cNvPr>
          <p:cNvSpPr txBox="1"/>
          <p:nvPr/>
        </p:nvSpPr>
        <p:spPr>
          <a:xfrm>
            <a:off x="4916129" y="4395019"/>
            <a:ext cx="60173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ru-RU" sz="2400" b="0" i="1" u="none" strike="noStrike" kern="1200" cap="none" spc="0" normalizeH="0" baseline="0" noProof="0" dirty="0">
                <a:ln>
                  <a:noFill/>
                </a:ln>
                <a:solidFill>
                  <a:srgbClr val="E29C36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Инструктор по физической культуре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E29C36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:</a:t>
            </a:r>
            <a:r>
              <a:rPr kumimoji="0" lang="ru-RU" sz="2400" b="0" i="1" u="none" strike="noStrike" kern="1200" cap="none" spc="0" normalizeH="0" baseline="0" noProof="0" dirty="0">
                <a:ln>
                  <a:noFill/>
                </a:ln>
                <a:solidFill>
                  <a:srgbClr val="E29C36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 </a:t>
            </a:r>
            <a:r>
              <a:rPr kumimoji="0" lang="ru-RU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E29C36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Кучкаева</a:t>
            </a:r>
            <a:r>
              <a:rPr kumimoji="0" lang="ru-RU" sz="2400" b="0" i="1" u="none" strike="noStrike" kern="1200" cap="none" spc="0" normalizeH="0" baseline="0" noProof="0" dirty="0">
                <a:ln>
                  <a:noFill/>
                </a:ln>
                <a:solidFill>
                  <a:srgbClr val="E29C36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 Светлана Анатольевна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35604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F1D62A7-8305-4E4C-EDD1-A1135DCE07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208" y="2968400"/>
            <a:ext cx="2442666" cy="325688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252DB27-46AA-1670-EC46-9BBDCB99CD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5793" y="987198"/>
            <a:ext cx="4704899" cy="341472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8AE242F-0C87-7E9A-B152-874C182B48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6947" y="3055423"/>
            <a:ext cx="2442666" cy="325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3390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0F8DE7E-2DB8-95BE-5112-3B973F5A5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267" y="1265902"/>
            <a:ext cx="3755185" cy="498096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F1A397F-658F-20BA-75D2-451DB0603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7054" y="3060582"/>
            <a:ext cx="4879689" cy="365976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5FD3054-C635-92A9-AADF-B907BEB7B6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1066" y="230904"/>
            <a:ext cx="5591666" cy="258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655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042C097-67AF-A650-0339-3B54B0B88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918" y="88490"/>
            <a:ext cx="4015664" cy="3429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6B351EE-239E-24F5-9665-D8068F963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7081" y="88490"/>
            <a:ext cx="4572001" cy="3429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7A1DECF-6002-4EDE-4A8B-2AC9296CCE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2680" y="3659633"/>
            <a:ext cx="4666639" cy="310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5378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F5EF7D-7829-D4A7-9C18-16EF059EC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5209" y="737419"/>
            <a:ext cx="4133372" cy="275303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ECDACC9-F24D-DA81-5693-D39C0E28C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680" y="737419"/>
            <a:ext cx="4025417" cy="604048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486501C-7F22-1482-3ECC-5BD46153FC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2409" y="3674806"/>
            <a:ext cx="4638972" cy="308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9652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042A0D1-BA01-7A35-1D05-B0F2A10FC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421" y="1120877"/>
            <a:ext cx="3102691" cy="413692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D4EC32C-BDC4-0D02-423A-2EBBFFF5D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0553" y="1120877"/>
            <a:ext cx="3193026" cy="42573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7505E15-98C2-5EBE-9DE3-07D8EF8B5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6585" y="943896"/>
            <a:ext cx="3451123" cy="4601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6124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17AB8F3-0D84-CB16-720E-00DC5D62B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745" y="1627724"/>
            <a:ext cx="3360704" cy="428883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275848-94E6-FBE2-06DA-B4AECE5A0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6077" y="1216741"/>
            <a:ext cx="3133213" cy="469981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208AA7B-724F-42C2-669A-9AEB24CF3A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7628" y="1627724"/>
            <a:ext cx="3216627" cy="428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2487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04D01D-DE2E-2131-78B5-F6F98BD04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7577" y="204019"/>
            <a:ext cx="4756846" cy="644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818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C08C566-BFE9-2DF3-A72F-72BA43555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927" y="513735"/>
            <a:ext cx="3662301" cy="583052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3826485-4011-4046-FD53-BFDD89A80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8284" y="513735"/>
            <a:ext cx="4372897" cy="583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7410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044547335695113149">
            <a:hlinkClick r:id="" action="ppaction://media"/>
            <a:extLst>
              <a:ext uri="{FF2B5EF4-FFF2-40B4-BE49-F238E27FC236}">
                <a16:creationId xmlns:a16="http://schemas.microsoft.com/office/drawing/2014/main" id="{5480B5CE-7902-16F7-E4FA-DC3B7179B9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21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6195569-DFB4-41B9-24BD-44ED58956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574" y="636638"/>
            <a:ext cx="4454690" cy="558472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570D2BC-D91A-2588-39EB-B81CDC5A8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8846" y="636638"/>
            <a:ext cx="4188542" cy="558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880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48122F8-7D09-909E-82BD-99F06B0F21F6}"/>
              </a:ext>
            </a:extLst>
          </p:cNvPr>
          <p:cNvSpPr txBox="1"/>
          <p:nvPr/>
        </p:nvSpPr>
        <p:spPr>
          <a:xfrm>
            <a:off x="1440425" y="457675"/>
            <a:ext cx="9311149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0" dirty="0">
                <a:solidFill>
                  <a:schemeClr val="accent5"/>
                </a:solidFill>
                <a:effectLst/>
                <a:latin typeface="-apple-system"/>
              </a:rPr>
              <a:t>Цели</a:t>
            </a:r>
            <a:r>
              <a:rPr lang="ru-RU" sz="2400" b="1" i="0" dirty="0">
                <a:solidFill>
                  <a:schemeClr val="accent5"/>
                </a:solidFill>
                <a:effectLst/>
                <a:latin typeface="-apple-system"/>
              </a:rPr>
              <a:t> :</a:t>
            </a:r>
            <a:endParaRPr lang="en-US" sz="2400" b="1" i="0" dirty="0">
              <a:solidFill>
                <a:schemeClr val="accent5"/>
              </a:solidFill>
              <a:effectLst/>
              <a:latin typeface="-apple-system"/>
            </a:endParaRPr>
          </a:p>
          <a:p>
            <a:pPr algn="ctr"/>
            <a:br>
              <a:rPr lang="ru-RU" sz="2400" b="1" dirty="0">
                <a:solidFill>
                  <a:schemeClr val="accent5"/>
                </a:solidFill>
              </a:rPr>
            </a:br>
            <a:r>
              <a:rPr lang="ru-RU" sz="2400" b="1" i="0" dirty="0">
                <a:solidFill>
                  <a:schemeClr val="accent5"/>
                </a:solidFill>
                <a:effectLst/>
                <a:latin typeface="-apple-system"/>
              </a:rPr>
              <a:t>- совершенствовать комплексную систему физкультурно-оздоровительной работы с детьми, направленную на сохранение и укрепление здоровья детей.</a:t>
            </a:r>
            <a:br>
              <a:rPr lang="ru-RU" sz="2400" b="1" dirty="0">
                <a:solidFill>
                  <a:schemeClr val="accent5"/>
                </a:solidFill>
              </a:rPr>
            </a:br>
            <a:br>
              <a:rPr lang="ru-RU" sz="2400" b="1" dirty="0">
                <a:solidFill>
                  <a:schemeClr val="accent5"/>
                </a:solidFill>
              </a:rPr>
            </a:br>
            <a:r>
              <a:rPr lang="ru-RU" sz="2400" b="1" i="0" dirty="0">
                <a:solidFill>
                  <a:schemeClr val="accent5"/>
                </a:solidFill>
                <a:effectLst/>
                <a:latin typeface="-apple-system"/>
              </a:rPr>
              <a:t>Основными задачами своей работы по физическому воспитанию дошкольников считаю:</a:t>
            </a:r>
            <a:endParaRPr lang="en-US" sz="2400" b="1" i="0" dirty="0">
              <a:solidFill>
                <a:schemeClr val="accent5"/>
              </a:solidFill>
              <a:effectLst/>
              <a:latin typeface="-apple-system"/>
            </a:endParaRPr>
          </a:p>
          <a:p>
            <a:pPr algn="ctr"/>
            <a:br>
              <a:rPr lang="ru-RU" sz="2400" b="1" dirty="0">
                <a:solidFill>
                  <a:schemeClr val="accent5"/>
                </a:solidFill>
              </a:rPr>
            </a:br>
            <a:r>
              <a:rPr lang="ru-RU" sz="2400" b="1" i="0" dirty="0">
                <a:solidFill>
                  <a:schemeClr val="accent5"/>
                </a:solidFill>
                <a:effectLst/>
                <a:latin typeface="-apple-system"/>
              </a:rPr>
              <a:t>﻿﻿-охранять и укреплять физическое и психическое здоровье</a:t>
            </a:r>
            <a:r>
              <a:rPr lang="en-US" sz="2400" b="1" i="0" dirty="0">
                <a:solidFill>
                  <a:schemeClr val="accent5"/>
                </a:solidFill>
                <a:effectLst/>
                <a:latin typeface="-apple-system"/>
              </a:rPr>
              <a:t> </a:t>
            </a:r>
            <a:r>
              <a:rPr lang="ru-RU" sz="2400" b="1" i="0" dirty="0">
                <a:solidFill>
                  <a:schemeClr val="accent5"/>
                </a:solidFill>
                <a:effectLst/>
                <a:latin typeface="-apple-system"/>
              </a:rPr>
              <a:t>детей;</a:t>
            </a:r>
            <a:br>
              <a:rPr lang="ru-RU" sz="2400" b="1" dirty="0">
                <a:solidFill>
                  <a:schemeClr val="accent5"/>
                </a:solidFill>
              </a:rPr>
            </a:br>
            <a:r>
              <a:rPr lang="ru-RU" sz="2400" b="1" i="0" dirty="0">
                <a:solidFill>
                  <a:schemeClr val="accent5"/>
                </a:solidFill>
                <a:effectLst/>
                <a:latin typeface="-apple-system"/>
              </a:rPr>
              <a:t>﻿﻿-формировать жизненно необходимые двигательные умения и навыки ребенка в соответствии с его индивидуальными особенностями;</a:t>
            </a:r>
            <a:br>
              <a:rPr lang="ru-RU" sz="2400" b="1" dirty="0">
                <a:solidFill>
                  <a:schemeClr val="accent5"/>
                </a:solidFill>
              </a:rPr>
            </a:br>
            <a:r>
              <a:rPr lang="ru-RU" sz="2400" b="1" i="0" dirty="0">
                <a:solidFill>
                  <a:schemeClr val="accent5"/>
                </a:solidFill>
                <a:effectLst/>
                <a:latin typeface="-apple-system"/>
              </a:rPr>
              <a:t>﻿﻿-создавать условия для реализации потребности детей в двигательной активности;</a:t>
            </a:r>
            <a:br>
              <a:rPr lang="ru-RU" sz="2400" b="1" dirty="0">
                <a:solidFill>
                  <a:schemeClr val="accent5"/>
                </a:solidFill>
              </a:rPr>
            </a:br>
            <a:r>
              <a:rPr lang="ru-RU" sz="2400" b="1" i="0" dirty="0">
                <a:solidFill>
                  <a:schemeClr val="accent5"/>
                </a:solidFill>
                <a:effectLst/>
                <a:latin typeface="-apple-system"/>
              </a:rPr>
              <a:t>﻿﻿-воспитывать потребность в здоровом образе жизни.</a:t>
            </a:r>
            <a:endParaRPr lang="ru-RU" sz="2400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3964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419D93-15F6-8643-B1BB-A4A906E63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8882" y="943897"/>
            <a:ext cx="4336026" cy="57813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22AAE1-860A-BE9F-ECCB-2862111816BD}"/>
              </a:ext>
            </a:extLst>
          </p:cNvPr>
          <p:cNvSpPr txBox="1"/>
          <p:nvPr/>
        </p:nvSpPr>
        <p:spPr>
          <a:xfrm>
            <a:off x="2034662" y="132735"/>
            <a:ext cx="79444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0" dirty="0">
                <a:solidFill>
                  <a:schemeClr val="accent5"/>
                </a:solidFill>
                <a:effectLst/>
                <a:latin typeface="-apple-system"/>
              </a:rPr>
              <a:t>СПАСИБО ЗА ВНИМАНИЕ!!!</a:t>
            </a:r>
            <a:br>
              <a:rPr lang="ru-RU" sz="2400" b="1" dirty="0">
                <a:solidFill>
                  <a:schemeClr val="accent5"/>
                </a:solidFill>
              </a:rPr>
            </a:br>
            <a:r>
              <a:rPr lang="ru-RU" sz="2400" b="1" i="0" dirty="0">
                <a:solidFill>
                  <a:schemeClr val="accent5"/>
                </a:solidFill>
                <a:effectLst/>
                <a:latin typeface="-apple-system"/>
              </a:rPr>
              <a:t>БУДЬТЕ ЗДОРОВЫ!!</a:t>
            </a:r>
            <a:endParaRPr lang="ru-RU" sz="2400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056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D799246C-33A5-80FD-8085-81128BF812A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413000" y="666750"/>
            <a:ext cx="7366000" cy="5524500"/>
          </a:xfrm>
        </p:spPr>
      </p:pic>
    </p:spTree>
    <p:extLst>
      <p:ext uri="{BB962C8B-B14F-4D97-AF65-F5344CB8AC3E}">
        <p14:creationId xmlns:p14="http://schemas.microsoft.com/office/powerpoint/2010/main" val="37790007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F99F5433-CF95-B5D8-8C94-AEC57B420F09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1111045" y="2848999"/>
            <a:ext cx="2657475" cy="3544888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5E5A5B3D-7FF9-CBC5-A2A6-B794FA00D8CF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8549712" y="2848999"/>
            <a:ext cx="2659062" cy="3544888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F20522A-DC40-059B-BEC0-7E246DA938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5072" y="1338978"/>
            <a:ext cx="4268088" cy="320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894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50D4D5-8CF2-ACC8-DF25-79D3278255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5154" y="184355"/>
            <a:ext cx="4321692" cy="324464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4ACCEB-069D-363B-F1F2-69A39C64A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2617" y="3507658"/>
            <a:ext cx="4321692" cy="324464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8B465B4-1541-214C-22EF-86A65D1EED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0077" y="3507658"/>
            <a:ext cx="4868868" cy="324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379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A3CDC58-7FB2-07D0-CB04-0B10044B2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010" y="990600"/>
            <a:ext cx="3180121" cy="424016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34D7B73-C4B4-E155-52FB-1B06D64A2F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8762" y="750938"/>
            <a:ext cx="3539613" cy="47194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DBD31E8-67B2-5779-FE36-CCAD2DB373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2006" y="990600"/>
            <a:ext cx="3180887" cy="424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6390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1D5FD04-33F9-B211-C1BC-3F6F9B69D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176980"/>
            <a:ext cx="4572000" cy="3429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E69F4F-8893-7EA8-AC1F-3F08F39A20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6684" y="3755922"/>
            <a:ext cx="4031225" cy="302341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09CE28B-F102-93D5-CD81-0098A8930B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1574" y="3755921"/>
            <a:ext cx="4031225" cy="302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2083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9E98347-63EB-725C-A4A5-E078A264B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0296" y="275303"/>
            <a:ext cx="4411407" cy="330855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7E2995E-3F2B-B814-E158-D354AB58D4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8026" y="4036142"/>
            <a:ext cx="4527209" cy="254655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9884275-9A3F-FCA1-26D3-EE5F76FAD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6765" y="4036142"/>
            <a:ext cx="4527209" cy="254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9745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8B35BEC-1675-2B70-32EE-91150C9A7E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136" y="2326128"/>
            <a:ext cx="2637505" cy="395780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8036DB1-E5EA-AC6D-22B5-0001D83F0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7923" y="2326128"/>
            <a:ext cx="2871650" cy="382886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97CEF02-5DEC-6A87-458B-EB09BA171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7124" y="1266702"/>
            <a:ext cx="4221316" cy="316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9079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эдисон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TM16401375[[fn=Мэдисон]]</Template>
  <TotalTime>101</TotalTime>
  <Words>129</Words>
  <Application>Microsoft Office PowerPoint</Application>
  <PresentationFormat>Широкоэкранный</PresentationFormat>
  <Paragraphs>7</Paragraphs>
  <Slides>20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-apple-system</vt:lpstr>
      <vt:lpstr>Arial</vt:lpstr>
      <vt:lpstr>MS Shell Dlg 2</vt:lpstr>
      <vt:lpstr>Wingdings</vt:lpstr>
      <vt:lpstr>Wingdings 3</vt:lpstr>
      <vt:lpstr>Мэдисон</vt:lpstr>
      <vt:lpstr>Муниципальное бюджетное дошкольное образовательное учреждение  «Детский сад ,, Колобок’’»  с. Перово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Istok134220@outlook.com</dc:creator>
  <cp:lastModifiedBy>Istok134220@outlook.com</cp:lastModifiedBy>
  <cp:revision>3</cp:revision>
  <dcterms:created xsi:type="dcterms:W3CDTF">2025-02-03T16:13:34Z</dcterms:created>
  <dcterms:modified xsi:type="dcterms:W3CDTF">2025-02-03T17:54:49Z</dcterms:modified>
</cp:coreProperties>
</file>