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6" r:id="rId3"/>
    <p:sldId id="268" r:id="rId4"/>
    <p:sldId id="270" r:id="rId5"/>
    <p:sldId id="257" r:id="rId6"/>
    <p:sldId id="258" r:id="rId7"/>
    <p:sldId id="259" r:id="rId8"/>
    <p:sldId id="260" r:id="rId9"/>
    <p:sldId id="261" r:id="rId10"/>
    <p:sldId id="274" r:id="rId11"/>
    <p:sldId id="275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F71C9-E1E7-45DA-8FB2-7A47C21D483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340FB-560C-4E9C-B96C-D80B1AAB0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C01A29-4834-4F37-9E6D-E62F2B24013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8373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08EA91-8BF0-47E7-8ABA-66155D1FD51D}" type="datetimeFigureOut">
              <a:rPr lang="ru-RU" smtClean="0"/>
              <a:pPr/>
              <a:t>25.08.2023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908720"/>
            <a:ext cx="777240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Оценка  профессиональной деятельности педагогических работников в соответствии с новым Порядком проведения аттестации</a:t>
            </a:r>
            <a:endParaRPr lang="ru-RU" sz="3600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4653136"/>
            <a:ext cx="3490728" cy="1656184"/>
          </a:xfrm>
        </p:spPr>
        <p:txBody>
          <a:bodyPr>
            <a:normAutofit/>
          </a:bodyPr>
          <a:lstStyle/>
          <a:p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Денисенко Ю.Г.</a:t>
            </a:r>
          </a:p>
          <a:p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методист Центра подготовки руководящих кадров, школоведения и аттестации ГБОУ ДПО РК КРИППО</a:t>
            </a:r>
            <a:endParaRPr lang="ru-RU" sz="1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руководства методическим объединением педагогических работников образовательной организации и активного участия в методической работе образовательной организации;</a:t>
            </a: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руководства разработкой программно-методического сопровождения образовательного процесса, в том числе методического сопровождения реализации инновационных образовательных программ и проектов в образовательной организации;</a:t>
            </a: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методической поддержки педагогических работников образовательной организации при подготовке к участию в профессиональных конкурсах;</a:t>
            </a: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участия в методической поддержке (сопровождении) педагогических работников образовательной организации, направленной на их профессиональное развитие, преодоление профессиональных дефицитов;</a:t>
            </a: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передачи опыта по применению в образовательной организации авторский учебных и (или) учебно-методических разработок.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п.51</a:t>
            </a:r>
          </a:p>
          <a:p>
            <a:pPr lvl="1" algn="just"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   Квалификационная категория «педагог-наставник»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устанавливается педагогическим работникам на основе следующих показателей деятельности, не входящей в должностные обязанности по занимаемой в организации должности: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руководства практической подготовкой студентов, обучающихся по образовательным программам среднего профессионального образования и (или) образовательным программам высшего образования;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наставничества в отношении педагогических работников образовательной организации, активного сопровождения их профессионального развития в образовательной организации;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содействия в подготовке педагогических работников, в том числе из числа молодых специалистов, к участию в конкурсах профессионального (педагогического) мастерства;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распространения авторских подходов и методических разработок в области наставнической деятельности в образовательной организации.</a:t>
            </a:r>
          </a:p>
          <a:p>
            <a:pPr algn="ctr"/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п.52</a:t>
            </a:r>
          </a:p>
          <a:p>
            <a:pPr algn="just"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Оценка деятельности педагогических работников в целях установления квалификационной категории «педагог-методист» или «педагог-наставник»  осуществляется аттестационной комиссией 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основе ходатайства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работодателя ,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а также показателей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характеризующих  дополнительную деятельность.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п.55</a:t>
            </a:r>
          </a:p>
          <a:p>
            <a:pPr algn="just"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Решение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вступает в силу со дня его вынесения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 является основанием для дифференциации оплаты труда за наличие квалификационной категории «педагог-методист» или «педагог-наставник» при условии выполнения дополнительных обязанностей, связанных с методической работой или наставнической деятельностью.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п.56</a:t>
            </a:r>
          </a:p>
          <a:p>
            <a:pPr algn="just">
              <a:buNone/>
            </a:pP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основании  распорядительного акта  работодатели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вносят соответствующие записи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 трудовые книжки и (или) в сведения о трудовой деятельности 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9"/>
            <a:ext cx="8435280" cy="5145446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Федеральный закон от 29 декабря 2012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273-ФЗ "Об образовании в Российской Федерации"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21 февраля 2022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225 «Об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утверждении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организаций»;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Мин.здрав. соц.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РФ от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26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августа 2010   №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761н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утверждении Единого квалификационного справочника должностей руководителей, специалистов и служащих, раздел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«Квалификационные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характеристики должностей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работников образования»;</a:t>
            </a:r>
          </a:p>
          <a:p>
            <a:pPr algn="just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«8» октября 2013г. № 544н профессиональный стандарт «Педагог (педагогическая деятельность в дошкольном, начальном общем, основном общем, среднем общем образовании) (воспитатель, учитель)»;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24 июля 2015 года N 514н  профессиональный стандарт «Педагог-психолог (психолог в сфере образования)»;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22.09.2021 № 652н профессиональный стандарт «Педагог дополнительного образования детей и взрослых»;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10 января 2017 года N 10н профессиональный стандарт «Специалист в области воспитания»;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13 марта  2023 года N 136н профессиональный стандарт «педагог-дефектолог».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/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Приказ Министерства просвещения Российской Федерации от 24 марта  2023  № 196 «Об утверждении Порядка проведения аттестации педагогических работников организаций, осуществляющих образовательную деятельность»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13E99B4-9E14-4367-8DA4-65D99C9CEEC2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Федеральные   нормативные документы</a:t>
            </a:r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72816"/>
            <a:ext cx="7416824" cy="4353358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образования, науки и молодежи Республики Крым «О внесении изменений в приказ Министерства образования, науки и молодежи Республики Крым  от 01.07.2016г. № 2114» Об утверждении Административного регламента Министерства образования, науки и молодежи Республики Крым по предоставлению государственной услуги "Аттестация педагогических работников государственных, муниципальных и частных организаций, осуществляющих образовательную деятельность, с целью установления квалификационной категории» с изменениями;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образования, науки и молодежи Республики Крым от 21.12.2022 №2039 «Об утверждении состава Республиканской аттестационной комиссии Министерства образования, науки и молодежи Республики Крым, графика её  заседаний и Регионального банка аттестационных групп специалистов (экспертов) для  осуществления всестороннего анализа результатов профессиональной деятельности аттестуемых педагогических работников Республики Крым на установление квалификационной категории (первой, высшей) в 2023 году».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13E99B4-9E14-4367-8DA4-65D99C9CEEC2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56008" y="1124744"/>
            <a:ext cx="4431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Региональные  нормативные документы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3" cstate="print"/>
          <a:srcRect t="9407" r="1069" b="4505"/>
          <a:stretch>
            <a:fillRect/>
          </a:stretch>
        </p:blipFill>
        <p:spPr bwMode="auto">
          <a:xfrm>
            <a:off x="4644008" y="1124744"/>
            <a:ext cx="4499992" cy="53012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Рисунок 2"/>
          <p:cNvPicPr/>
          <p:nvPr/>
        </p:nvPicPr>
        <p:blipFill>
          <a:blip r:embed="rId4" cstate="print"/>
          <a:srcRect l="18174" t="9495" r="19009" b="4427"/>
          <a:stretch>
            <a:fillRect/>
          </a:stretch>
        </p:blipFill>
        <p:spPr bwMode="auto">
          <a:xfrm>
            <a:off x="0" y="188640"/>
            <a:ext cx="4427984" cy="55446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36926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404664"/>
            <a:ext cx="8183880" cy="223224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Министерства просвещения РФ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 23 марта 2023г.N 196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«ОБ УТВЕРЖДЕНИИ ПОРЯДКА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ПРОВЕДЕНИЯ АТТЕСТАЦИИ ПЕДАГОГИЧЕСКИХ РАБОТНИКОВОРГАНИЗАЦИЙ, ОСУЩЕСТВЛЯЮЩИХ ОБРАЗОВАТЕЛЬНУЮ ДЕЯТЕЛЬНОСТЬ»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564904"/>
            <a:ext cx="777686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Квалификационные категории, установленные до вступления в силу настоящего приказа,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сохраняются в течение срока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на который они были установлены.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Признать утратившими силу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РФ от 07.04.2014 №276  «Об утверждении Порядка проведения аттестации педагогических работников организаций, осуществляющих образовательную деятельность»;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просвещения РФ от 23.12.2020 №767 «О внесении изменений в Порядок проведения аттестации педагогических работников организаций, осуществляющих образовательную деятельность, утвержденный приказом Министерства образования и науки РФ от 07.04.2014 №276 ».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п.4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Настоящий приказ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вступает в силу с 1 сентября 2023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действует до 31  августа 2029.</a:t>
            </a:r>
          </a:p>
          <a:p>
            <a:pPr algn="ctr"/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Аттестация педагогических работников в целях подтверждения соответствия занимаемой должности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п.6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Аттестационная комиссия организации создается распорядительным  актом работодателя из числа работников организации  и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состоит из не менее чем из 5 человек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п.7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 состав аттестационной комиссии организации в обязательном порядке включается представитель первичной профсоюзной организации,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а при отсутствии такового- иного представительного органа работников организации. </a:t>
            </a:r>
          </a:p>
          <a:p>
            <a:pPr>
              <a:buNone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Руководитель организации в состав аттестационной комиссии организации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не входят.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п.8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Аттестация педагогических работников  проводится в соответствии с распорядительным актом работодателя, с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одержащим список педагогических работников, подлежащих аттестации , и график проведения аттестации.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п.10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Проведение аттестации каждого педагогического работника 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осуществляется на основе представления работодателя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которое  он   вносит непосредственно в аттестационную комиссию организации.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п.20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Сведения об аттестации педагогических работника, проводимой с целью подтверждения соответствия занимаемой должности, в трудовую книжку и (или) в сведения о трудовой деятельности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не вносятся.</a:t>
            </a:r>
          </a:p>
          <a:p>
            <a:pPr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Аттестация педагогических работников в целях установления квалификационной категории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п.24</a:t>
            </a:r>
          </a:p>
          <a:p>
            <a:pPr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Аттестация педагогических работников в целях установления первой или высшей квалификационной категории проводится по их желанию.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п.27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Аттестация педагогических работников в целях установления первой или высшей квалификационной категории проводится на основании их заявлений, подаваемых непосредственно в аттестационную комиссию, в том числе с использованием информационно —телекоммуникационной сети «Интернет», либо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посредством «Единого портала государственных и муниципальных услуг».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п.29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Заявления в аттестационную комиссию подаются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независимо от продолжительности   работы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образовательной организации,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том числе в период нахождения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педагогического работника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отпуске по уходу за ребенком.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п.30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Заявления о проведении аттестации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целях установления высшей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квалификационной категории подаются педагогическими работниками,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имеющими (имевшими) по одной из должностей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первую или высшую квалификационную категорию. </a:t>
            </a:r>
          </a:p>
          <a:p>
            <a:pPr algn="ctr"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п.34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Проведение аттестации педагогических работников,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имеющих государственные награды, почетные звания, являющихся призерами конкурсов профессионального мастерства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…. осуществляется на основе сведений, подтверждающих наличие  наград, званий.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п.39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Решение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вступает в силу со дня его вынесения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является основанием для дифференциации оплаты труда. 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п.42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основании  распорядительного акта  работодатели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вносят соответствующие записи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трудовые книжки и (или) в сведения о трудовой деятельности 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390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Аттестация педагогических работников в целях установления квалификационной категории </a:t>
            </a:r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«педагог-методист» или «педагог-наставник»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п.34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Аттестация  в целях установления квалификационной категории «педагог-методист» или «педагог-наставник» проводится по желанию педагогических работников. К указанной аттестации допускаются педагогические работники,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имеющие высшую квалификационную категорию.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п.34</a:t>
            </a:r>
          </a:p>
          <a:p>
            <a:pPr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 заявлению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аттестационную комиссию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прилагается  ходатайство работодателя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характеризующее  деятельность педагогического работника, направленную на совершенствование методической работы или наставничества.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Ходатайство работодателя формируется на основе решения педагогического совета организации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на котором рассматривалась деятельность педагогического работника, согласованного с  выборным органом первичной профсоюзной организации.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п.50</a:t>
            </a:r>
          </a:p>
          <a:p>
            <a:pPr marL="265176" lvl="1" indent="-265176">
              <a:buSzPct val="80000"/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Квалификационная категория «педагог-методист»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устанавливается педагогическим работникам на основе следующих показателей деятельности, не входящей в должностные обязанности по занимаемой в организации должности:</a:t>
            </a:r>
            <a:endParaRPr lang="ru-RU" sz="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9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349</TotalTime>
  <Words>1310</Words>
  <Application>Microsoft Office PowerPoint</Application>
  <PresentationFormat>Экран (4:3)</PresentationFormat>
  <Paragraphs>105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Оценка  профессиональной деятельности педагогических работников в соответствии с новым Порядком проведения аттестации</vt:lpstr>
      <vt:lpstr>       Федеральные   нормативные документы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 профессиональной деятельности педагогических работников в соответствии с новым Порядком проведения аттестации</dc:title>
  <dc:creator>user</dc:creator>
  <cp:lastModifiedBy>user</cp:lastModifiedBy>
  <cp:revision>39</cp:revision>
  <dcterms:created xsi:type="dcterms:W3CDTF">2023-08-21T05:56:24Z</dcterms:created>
  <dcterms:modified xsi:type="dcterms:W3CDTF">2023-08-25T11:04:25Z</dcterms:modified>
</cp:coreProperties>
</file>