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77" r:id="rId7"/>
    <p:sldId id="260" r:id="rId8"/>
    <p:sldId id="261" r:id="rId9"/>
    <p:sldId id="262" r:id="rId10"/>
    <p:sldId id="275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4FCB-143C-492E-A2C8-6BC6EF6DCCC0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C10E8-DC32-4EA1-980F-64A3A575A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ru-RU" dirty="0" smtClean="0"/>
              <a:t>Тексты в музейной </a:t>
            </a:r>
            <a:r>
              <a:rPr lang="ru-RU" dirty="0" smtClean="0"/>
              <a:t>экспозиции: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928934"/>
            <a:ext cx="4482234" cy="1752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Оглавительные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Ведущие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Объяснительные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Этикетаж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в оформлении текстов, усиливающие  </a:t>
            </a:r>
            <a:r>
              <a:rPr lang="ru-RU" dirty="0" smtClean="0"/>
              <a:t>внимание.  </a:t>
            </a:r>
            <a:endParaRPr lang="uk-UA" dirty="0"/>
          </a:p>
        </p:txBody>
      </p:sp>
      <p:pic>
        <p:nvPicPr>
          <p:cNvPr id="5" name="Содержимое 4" descr="IMG_20201209_1327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10_1150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Умеренность в размещении </a:t>
            </a:r>
            <a:r>
              <a:rPr lang="ru-RU" dirty="0" smtClean="0"/>
              <a:t>текстов.</a:t>
            </a:r>
            <a:endParaRPr lang="uk-UA" dirty="0"/>
          </a:p>
        </p:txBody>
      </p:sp>
      <p:pic>
        <p:nvPicPr>
          <p:cNvPr id="4" name="Содержимое 3" descr="Нег-1164-68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396" y="1600200"/>
            <a:ext cx="331320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dirty="0" smtClean="0"/>
              <a:t>Довоенная  </a:t>
            </a:r>
            <a:r>
              <a:rPr lang="ru-RU" dirty="0" smtClean="0"/>
              <a:t>экспозиция.</a:t>
            </a:r>
            <a:endParaRPr lang="uk-UA" dirty="0"/>
          </a:p>
        </p:txBody>
      </p:sp>
      <p:pic>
        <p:nvPicPr>
          <p:cNvPr id="6" name="Содержимое 5" descr="Нег-1164-29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590600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Этикетки: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4040188" cy="63976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одиночные</a:t>
            </a:r>
            <a:endParaRPr lang="uk-UA" dirty="0"/>
          </a:p>
        </p:txBody>
      </p:sp>
      <p:pic>
        <p:nvPicPr>
          <p:cNvPr id="7" name="Содержимое 6" descr="IMG_20201206_1532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93434" y="2878343"/>
            <a:ext cx="4357720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214422"/>
            <a:ext cx="4041775" cy="85725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/>
              <a:t>г</a:t>
            </a:r>
            <a:r>
              <a:rPr lang="ru-RU" sz="2800" dirty="0" smtClean="0"/>
              <a:t>рупповые</a:t>
            </a:r>
            <a:endParaRPr lang="ru-RU" sz="2800" dirty="0" smtClean="0"/>
          </a:p>
          <a:p>
            <a:r>
              <a:rPr lang="ru-RU" sz="2800" dirty="0" smtClean="0"/>
              <a:t>(пучковые для комплекса</a:t>
            </a:r>
            <a:r>
              <a:rPr lang="ru-RU" sz="3100" dirty="0" smtClean="0"/>
              <a:t>)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8" name="Содержимое 7" descr="IMG_20201206_15434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87052" y="2806310"/>
            <a:ext cx="4357717" cy="303133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Пучковой принцип (комплекс</a:t>
            </a:r>
            <a:r>
              <a:rPr lang="ru-RU" dirty="0" smtClean="0"/>
              <a:t>). </a:t>
            </a:r>
            <a:r>
              <a:rPr lang="ru-RU" dirty="0" smtClean="0"/>
              <a:t>Этикетка с </a:t>
            </a:r>
            <a:r>
              <a:rPr lang="ru-RU" dirty="0" smtClean="0"/>
              <a:t>аннотацией.</a:t>
            </a:r>
            <a:endParaRPr lang="uk-UA" dirty="0"/>
          </a:p>
        </p:txBody>
      </p:sp>
      <p:pic>
        <p:nvPicPr>
          <p:cNvPr id="5" name="Содержимое 4" descr="IMG_20201206_153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06_1531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Этикетка не ценник!!!</a:t>
            </a:r>
            <a:endParaRPr lang="uk-UA" dirty="0"/>
          </a:p>
        </p:txBody>
      </p:sp>
      <p:pic>
        <p:nvPicPr>
          <p:cNvPr id="6" name="Содержимое 5" descr="Нег-1164-6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6205" y="1600200"/>
            <a:ext cx="631159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Размещение </a:t>
            </a:r>
            <a:r>
              <a:rPr lang="ru-RU" dirty="0" smtClean="0"/>
              <a:t>этикеток. </a:t>
            </a:r>
            <a:endParaRPr lang="uk-UA" dirty="0"/>
          </a:p>
        </p:txBody>
      </p:sp>
      <p:pic>
        <p:nvPicPr>
          <p:cNvPr id="5" name="Содержимое 4" descr="IMG_20201206_1148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1206_153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различных материалов «</a:t>
            </a:r>
            <a:r>
              <a:rPr lang="ru-RU" dirty="0" err="1" smtClean="0"/>
              <a:t>пенокартон</a:t>
            </a:r>
            <a:r>
              <a:rPr lang="ru-RU" dirty="0" smtClean="0"/>
              <a:t>» и </a:t>
            </a:r>
            <a:r>
              <a:rPr lang="ru-RU" dirty="0" err="1" smtClean="0"/>
              <a:t>аракал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Содержимое 4" descr="IMG_20201206_1535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06_1126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Лаконизм, но без фанатизма…</a:t>
            </a:r>
            <a:endParaRPr lang="uk-UA" dirty="0"/>
          </a:p>
        </p:txBody>
      </p:sp>
      <p:pic>
        <p:nvPicPr>
          <p:cNvPr id="8" name="Содержимое 7" descr="IMG_20201206_1135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  <p:pic>
        <p:nvPicPr>
          <p:cNvPr id="10" name="Содержимое 9" descr="IMG_20201206_11295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07431"/>
            <a:ext cx="4038600" cy="302895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Методические рекомендации и замысел </a:t>
            </a:r>
            <a:r>
              <a:rPr lang="ru-RU" dirty="0" err="1" smtClean="0"/>
              <a:t>экспозиционеров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5" name="Содержимое 4" descr="IMG_20201206_1601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06_1602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каком этапе продумываются тексты и их расположение в    экспозиции?  </a:t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Вещественные </a:t>
            </a:r>
            <a:r>
              <a:rPr lang="ru-RU" dirty="0" smtClean="0"/>
              <a:t>источники. </a:t>
            </a:r>
            <a:endParaRPr lang="uk-UA" dirty="0"/>
          </a:p>
        </p:txBody>
      </p:sp>
      <p:pic>
        <p:nvPicPr>
          <p:cNvPr id="6" name="Содержимое 5" descr="IMG_20201206_154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7" name="Содержимое 6" descr="IMG_20201206_114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предмет в разных </a:t>
            </a:r>
            <a:r>
              <a:rPr lang="ru-RU" dirty="0" smtClean="0"/>
              <a:t>музеях.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Центральный Музей Тавриды</a:t>
            </a:r>
            <a:endParaRPr lang="uk-UA" dirty="0"/>
          </a:p>
        </p:txBody>
      </p:sp>
      <p:pic>
        <p:nvPicPr>
          <p:cNvPr id="7" name="Содержимое 6" descr="IMG_20201210_182130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 какая аннотация  может быть </a:t>
            </a:r>
            <a:r>
              <a:rPr lang="ru-RU" smtClean="0"/>
              <a:t>в </a:t>
            </a:r>
            <a:r>
              <a:rPr lang="ru-RU" smtClean="0"/>
              <a:t>Доме–музее</a:t>
            </a:r>
            <a:endParaRPr lang="ru-RU" dirty="0" smtClean="0"/>
          </a:p>
          <a:p>
            <a:r>
              <a:rPr lang="ru-RU" dirty="0" smtClean="0"/>
              <a:t> А.П. Чехова  в Ялте ?</a:t>
            </a:r>
            <a:endParaRPr lang="uk-UA" dirty="0"/>
          </a:p>
        </p:txBody>
      </p:sp>
      <p:pic>
        <p:nvPicPr>
          <p:cNvPr id="8" name="Содержимое 7" descr="IMG_20201210_182145-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5025" y="2634853"/>
            <a:ext cx="4041775" cy="30313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Текстовые указатели, название залов</a:t>
            </a:r>
            <a:br>
              <a:rPr lang="ru-RU" dirty="0" smtClean="0"/>
            </a:br>
            <a:r>
              <a:rPr lang="ru-RU" dirty="0" smtClean="0"/>
              <a:t>(система навигации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Содержимое 4" descr="IMG_20201206_15505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  <a:scene3d>
            <a:camera prst="orthographicFront">
              <a:rot lat="0" lon="20099993" rev="0"/>
            </a:camera>
            <a:lightRig rig="threePt" dir="t"/>
          </a:scene3d>
        </p:spPr>
      </p:pic>
      <p:pic>
        <p:nvPicPr>
          <p:cNvPr id="8" name="Содержимое 7" descr="IMG_20201206_112347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767651" y="2229255"/>
            <a:ext cx="3799697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Наименование зала, темы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оглавительные</a:t>
            </a:r>
            <a:r>
              <a:rPr lang="ru-RU" dirty="0" smtClean="0"/>
              <a:t>).  </a:t>
            </a:r>
            <a:endParaRPr lang="ru-RU" dirty="0"/>
          </a:p>
        </p:txBody>
      </p:sp>
      <p:pic>
        <p:nvPicPr>
          <p:cNvPr id="5" name="Содержимое 4" descr="IMG_20201209_1350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09_1334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Оглавительный</a:t>
            </a:r>
            <a:r>
              <a:rPr lang="ru-RU" dirty="0" smtClean="0"/>
              <a:t>  </a:t>
            </a:r>
            <a:r>
              <a:rPr lang="ru-RU" dirty="0" smtClean="0"/>
              <a:t>(заглавный</a:t>
            </a:r>
            <a:r>
              <a:rPr lang="ru-RU" dirty="0" smtClean="0"/>
              <a:t>). Бой 2-го партизанского отряда на высоте </a:t>
            </a:r>
            <a:r>
              <a:rPr lang="ru-RU" dirty="0" err="1" smtClean="0"/>
              <a:t>Колан-Баир</a:t>
            </a:r>
            <a:r>
              <a:rPr lang="ru-RU" dirty="0" smtClean="0"/>
              <a:t> 30 декабря 1943 </a:t>
            </a:r>
            <a:r>
              <a:rPr lang="ru-RU" dirty="0" smtClean="0"/>
              <a:t>года.</a:t>
            </a:r>
            <a:endParaRPr lang="uk-UA" dirty="0"/>
          </a:p>
        </p:txBody>
      </p:sp>
      <p:pic>
        <p:nvPicPr>
          <p:cNvPr id="4" name="Содержимое 3" descr="IMG_20201206_16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2000240"/>
            <a:ext cx="6034617" cy="442915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Золотая </a:t>
            </a:r>
            <a:r>
              <a:rPr lang="ru-RU" dirty="0" smtClean="0"/>
              <a:t>кладовая </a:t>
            </a:r>
            <a:r>
              <a:rPr lang="ru-RU" dirty="0" smtClean="0"/>
              <a:t>(ведущий –объяснительный</a:t>
            </a:r>
            <a:r>
              <a:rPr lang="ru-RU" dirty="0" smtClean="0"/>
              <a:t>). </a:t>
            </a:r>
            <a:endParaRPr lang="uk-UA" dirty="0"/>
          </a:p>
        </p:txBody>
      </p:sp>
      <p:pic>
        <p:nvPicPr>
          <p:cNvPr id="5" name="Содержимое 4" descr="IMG_20201210_1149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201210_1148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Ведущий </a:t>
            </a:r>
            <a:r>
              <a:rPr lang="ru-RU" sz="3600" dirty="0" smtClean="0"/>
              <a:t>(объяснительный</a:t>
            </a:r>
            <a:r>
              <a:rPr lang="ru-RU" sz="3600" dirty="0" smtClean="0"/>
              <a:t>) текст к выставке «Покоривший </a:t>
            </a:r>
            <a:r>
              <a:rPr lang="ru-RU" sz="3600" dirty="0" smtClean="0"/>
              <a:t>небо</a:t>
            </a:r>
            <a:r>
              <a:rPr lang="ru-RU" sz="3600" dirty="0" smtClean="0"/>
              <a:t>» к 100-летию со дня рождения Амет-Хана Султана. </a:t>
            </a:r>
            <a:endParaRPr lang="uk-UA" sz="3600" dirty="0"/>
          </a:p>
        </p:txBody>
      </p:sp>
      <p:pic>
        <p:nvPicPr>
          <p:cNvPr id="4" name="Содержимое 3" descr="IMG_20201206_151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71678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Объяснительный текст </a:t>
            </a:r>
            <a:r>
              <a:rPr lang="ru-RU" sz="3600" dirty="0" smtClean="0"/>
              <a:t>– аннотация </a:t>
            </a:r>
            <a:r>
              <a:rPr lang="ru-RU" sz="3600" dirty="0" smtClean="0"/>
              <a:t>к теме «Подпольное движение в Крыму в годы Великой Отечественной войны</a:t>
            </a:r>
            <a:r>
              <a:rPr lang="ru-RU" sz="3600" dirty="0" smtClean="0"/>
              <a:t>».   </a:t>
            </a:r>
            <a:endParaRPr lang="uk-UA" sz="3600" dirty="0"/>
          </a:p>
        </p:txBody>
      </p:sp>
      <p:pic>
        <p:nvPicPr>
          <p:cNvPr id="5" name="Содержимое 4" descr="IMG_20201206_1136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09_1339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9649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Приоритетное расположение объяснительного текста по теме  </a:t>
            </a:r>
            <a:endParaRPr lang="uk-UA" dirty="0"/>
          </a:p>
        </p:txBody>
      </p:sp>
      <p:pic>
        <p:nvPicPr>
          <p:cNvPr id="5" name="Содержимое 4" descr="IMG_20201210_151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Содержимое 5" descr="IMG_20201210_151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185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Тексты в музейной экспозиции: </vt:lpstr>
      <vt:lpstr>На каком этапе продумываются тексты и их расположение в    экспозиции?   </vt:lpstr>
      <vt:lpstr>Текстовые указатели, название залов (система навигации).</vt:lpstr>
      <vt:lpstr>Наименование зала, темы (оглавительные).  </vt:lpstr>
      <vt:lpstr>Оглавительный  (заглавный). Бой 2-го партизанского отряда на высоте Колан-Баир 30 декабря 1943 года.</vt:lpstr>
      <vt:lpstr>Золотая кладовая (ведущий –объяснительный). </vt:lpstr>
      <vt:lpstr>Ведущий (объяснительный) текст к выставке «Покоривший небо» к 100-летию со дня рождения Амет-Хана Султана. </vt:lpstr>
      <vt:lpstr>Объяснительный текст – аннотация к теме «Подпольное движение в Крыму в годы Великой Отечественной войны».   </vt:lpstr>
      <vt:lpstr>Приоритетное расположение объяснительного текста по теме  </vt:lpstr>
      <vt:lpstr>Средства в оформлении текстов, усиливающие  внимание.  </vt:lpstr>
      <vt:lpstr> Умеренность в размещении текстов.</vt:lpstr>
      <vt:lpstr>Довоенная  экспозиция.</vt:lpstr>
      <vt:lpstr>Этикетки: </vt:lpstr>
      <vt:lpstr>Пучковой принцип (комплекс). Этикетка с аннотацией.</vt:lpstr>
      <vt:lpstr>Этикетка не ценник!!!</vt:lpstr>
      <vt:lpstr>Размещение этикеток. </vt:lpstr>
      <vt:lpstr>Использование различных материалов «пенокартон» и аракал. </vt:lpstr>
      <vt:lpstr>Лаконизм, но без фанатизма…</vt:lpstr>
      <vt:lpstr>Методические рекомендации и замысел экспозиционеров. </vt:lpstr>
      <vt:lpstr>Вещественные источники. </vt:lpstr>
      <vt:lpstr>Один предмет в разных музеях.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Тексты в музейной экспозиции</dc:title>
  <dc:creator>Пользователь Windows</dc:creator>
  <cp:lastModifiedBy>user</cp:lastModifiedBy>
  <cp:revision>65</cp:revision>
  <dcterms:created xsi:type="dcterms:W3CDTF">2020-12-09T18:00:52Z</dcterms:created>
  <dcterms:modified xsi:type="dcterms:W3CDTF">2020-12-14T07:23:59Z</dcterms:modified>
</cp:coreProperties>
</file>