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64" r:id="rId6"/>
    <p:sldId id="277" r:id="rId7"/>
    <p:sldId id="260" r:id="rId8"/>
    <p:sldId id="261" r:id="rId9"/>
    <p:sldId id="262" r:id="rId10"/>
    <p:sldId id="275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8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4FCB-143C-492E-A2C8-6BC6EF6DCCC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10E8-DC32-4EA1-980F-64A3A575A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4FCB-143C-492E-A2C8-6BC6EF6DCCC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10E8-DC32-4EA1-980F-64A3A575A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4FCB-143C-492E-A2C8-6BC6EF6DCCC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10E8-DC32-4EA1-980F-64A3A575A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4FCB-143C-492E-A2C8-6BC6EF6DCCC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10E8-DC32-4EA1-980F-64A3A575A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4FCB-143C-492E-A2C8-6BC6EF6DCCC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10E8-DC32-4EA1-980F-64A3A575A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4FCB-143C-492E-A2C8-6BC6EF6DCCC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10E8-DC32-4EA1-980F-64A3A575A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4FCB-143C-492E-A2C8-6BC6EF6DCCC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10E8-DC32-4EA1-980F-64A3A575A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4FCB-143C-492E-A2C8-6BC6EF6DCCC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10E8-DC32-4EA1-980F-64A3A575A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4FCB-143C-492E-A2C8-6BC6EF6DCCC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10E8-DC32-4EA1-980F-64A3A575A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4FCB-143C-492E-A2C8-6BC6EF6DCCC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10E8-DC32-4EA1-980F-64A3A575A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54FCB-143C-492E-A2C8-6BC6EF6DCCC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10E8-DC32-4EA1-980F-64A3A575A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54FCB-143C-492E-A2C8-6BC6EF6DCCC0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C10E8-DC32-4EA1-980F-64A3A575AF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214422"/>
            <a:ext cx="7772400" cy="1470025"/>
          </a:xfrm>
        </p:spPr>
        <p:txBody>
          <a:bodyPr/>
          <a:lstStyle/>
          <a:p>
            <a:r>
              <a:rPr lang="ru-RU" dirty="0" smtClean="0"/>
              <a:t>Тексты в музейной </a:t>
            </a:r>
            <a:r>
              <a:rPr lang="ru-RU" dirty="0" smtClean="0"/>
              <a:t>экспозиции: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2928934"/>
            <a:ext cx="4482234" cy="1752600"/>
          </a:xfrm>
        </p:spPr>
        <p:txBody>
          <a:bodyPr>
            <a:normAutofit fontScale="85000" lnSpcReduction="20000"/>
          </a:bodyPr>
          <a:lstStyle/>
          <a:p>
            <a:pPr algn="l">
              <a:buFont typeface="Wingdings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Оглавительные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pPr algn="l">
              <a:buFont typeface="Wingdings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</a:rPr>
              <a:t>Ведущие</a:t>
            </a:r>
          </a:p>
          <a:p>
            <a:pPr algn="l">
              <a:buFont typeface="Wingdings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</a:rPr>
              <a:t>Объяснительные</a:t>
            </a:r>
          </a:p>
          <a:p>
            <a:pPr algn="l">
              <a:buFont typeface="Wingdings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</a:rPr>
              <a:t>Этикетаж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Средства в оформлении текстов, усиливающие  </a:t>
            </a:r>
            <a:r>
              <a:rPr lang="ru-RU" dirty="0" smtClean="0"/>
              <a:t>внимание.  </a:t>
            </a:r>
            <a:endParaRPr lang="uk-UA" dirty="0"/>
          </a:p>
        </p:txBody>
      </p:sp>
      <p:pic>
        <p:nvPicPr>
          <p:cNvPr id="5" name="Содержимое 4" descr="IMG_20201209_13272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348706"/>
            <a:ext cx="4038600" cy="3028950"/>
          </a:xfrm>
        </p:spPr>
      </p:pic>
      <p:pic>
        <p:nvPicPr>
          <p:cNvPr id="6" name="Содержимое 5" descr="IMG_20201210_11504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648200" y="2348706"/>
            <a:ext cx="4038600" cy="302895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Умеренность в размещении </a:t>
            </a:r>
            <a:r>
              <a:rPr lang="ru-RU" dirty="0" smtClean="0"/>
              <a:t>текстов.</a:t>
            </a:r>
            <a:endParaRPr lang="uk-UA" dirty="0"/>
          </a:p>
        </p:txBody>
      </p:sp>
      <p:pic>
        <p:nvPicPr>
          <p:cNvPr id="4" name="Содержимое 3" descr="Нег-1164-68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15396" y="1600200"/>
            <a:ext cx="3313207" cy="452596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/>
          <a:lstStyle/>
          <a:p>
            <a:r>
              <a:rPr lang="ru-RU" dirty="0" smtClean="0"/>
              <a:t>Довоенная  </a:t>
            </a:r>
            <a:r>
              <a:rPr lang="ru-RU" dirty="0" smtClean="0"/>
              <a:t>экспозиция.</a:t>
            </a:r>
            <a:endParaRPr lang="uk-UA" dirty="0"/>
          </a:p>
        </p:txBody>
      </p:sp>
      <p:pic>
        <p:nvPicPr>
          <p:cNvPr id="6" name="Содержимое 5" descr="Нег-1164-29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3042" y="1214422"/>
            <a:ext cx="5906003" cy="4525963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Этикетки: 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1285860"/>
            <a:ext cx="4040188" cy="639762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одиночные</a:t>
            </a:r>
            <a:endParaRPr lang="uk-UA" dirty="0"/>
          </a:p>
        </p:txBody>
      </p:sp>
      <p:pic>
        <p:nvPicPr>
          <p:cNvPr id="7" name="Содержимое 6" descr="IMG_20201206_15322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93434" y="2878343"/>
            <a:ext cx="4357720" cy="303014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4876" y="1214422"/>
            <a:ext cx="4041775" cy="857256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 smtClean="0"/>
              <a:t>г</a:t>
            </a:r>
            <a:r>
              <a:rPr lang="ru-RU" sz="2800" dirty="0" smtClean="0"/>
              <a:t>рупповые</a:t>
            </a:r>
            <a:endParaRPr lang="ru-RU" sz="2800" dirty="0" smtClean="0"/>
          </a:p>
          <a:p>
            <a:r>
              <a:rPr lang="ru-RU" sz="2800" dirty="0" smtClean="0"/>
              <a:t>(пучковые для комплекса</a:t>
            </a:r>
            <a:r>
              <a:rPr lang="ru-RU" sz="3100" dirty="0" smtClean="0"/>
              <a:t>)</a:t>
            </a:r>
            <a:r>
              <a:rPr lang="ru-RU" dirty="0" smtClean="0"/>
              <a:t> </a:t>
            </a:r>
            <a:endParaRPr lang="uk-UA" dirty="0"/>
          </a:p>
        </p:txBody>
      </p:sp>
      <p:pic>
        <p:nvPicPr>
          <p:cNvPr id="8" name="Содержимое 7" descr="IMG_20201206_154344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487052" y="2806310"/>
            <a:ext cx="4357717" cy="3031331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Пучковой принцип (комплекс</a:t>
            </a:r>
            <a:r>
              <a:rPr lang="ru-RU" dirty="0" smtClean="0"/>
              <a:t>). </a:t>
            </a:r>
            <a:r>
              <a:rPr lang="ru-RU" dirty="0" smtClean="0"/>
              <a:t>Этикетка с </a:t>
            </a:r>
            <a:r>
              <a:rPr lang="ru-RU" dirty="0" smtClean="0"/>
              <a:t>аннотацией.</a:t>
            </a:r>
            <a:endParaRPr lang="uk-UA" dirty="0"/>
          </a:p>
        </p:txBody>
      </p:sp>
      <p:pic>
        <p:nvPicPr>
          <p:cNvPr id="5" name="Содержимое 4" descr="IMG_20201206_15314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348706"/>
            <a:ext cx="4038600" cy="3028950"/>
          </a:xfrm>
        </p:spPr>
      </p:pic>
      <p:pic>
        <p:nvPicPr>
          <p:cNvPr id="6" name="Содержимое 5" descr="IMG_20201206_15313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648200" y="2348706"/>
            <a:ext cx="4038600" cy="302895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Этикетка не ценник!!!</a:t>
            </a:r>
            <a:endParaRPr lang="uk-UA" dirty="0"/>
          </a:p>
        </p:txBody>
      </p:sp>
      <p:pic>
        <p:nvPicPr>
          <p:cNvPr id="6" name="Содержимое 5" descr="Нег-1164-61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16205" y="1600200"/>
            <a:ext cx="6311590" cy="4525963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Размещение </a:t>
            </a:r>
            <a:r>
              <a:rPr lang="ru-RU" dirty="0" smtClean="0"/>
              <a:t>этикеток. </a:t>
            </a:r>
            <a:endParaRPr lang="uk-UA" dirty="0"/>
          </a:p>
        </p:txBody>
      </p:sp>
      <p:pic>
        <p:nvPicPr>
          <p:cNvPr id="5" name="Содержимое 4" descr="IMG_20201206_11484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Содержимое 5" descr="IMG_20201206_15380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Использование различных материалов «</a:t>
            </a:r>
            <a:r>
              <a:rPr lang="ru-RU" dirty="0" err="1" smtClean="0"/>
              <a:t>пенокартон</a:t>
            </a:r>
            <a:r>
              <a:rPr lang="ru-RU" dirty="0" smtClean="0"/>
              <a:t>» и </a:t>
            </a:r>
            <a:r>
              <a:rPr lang="ru-RU" dirty="0" err="1" smtClean="0"/>
              <a:t>аракал</a:t>
            </a:r>
            <a:r>
              <a:rPr lang="ru-RU" dirty="0" smtClean="0"/>
              <a:t>. </a:t>
            </a:r>
            <a:endParaRPr lang="uk-UA" dirty="0"/>
          </a:p>
        </p:txBody>
      </p:sp>
      <p:pic>
        <p:nvPicPr>
          <p:cNvPr id="5" name="Содержимое 4" descr="IMG_20201206_15350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348706"/>
            <a:ext cx="4038600" cy="3028950"/>
          </a:xfrm>
        </p:spPr>
      </p:pic>
      <p:pic>
        <p:nvPicPr>
          <p:cNvPr id="6" name="Содержимое 5" descr="IMG_20201206_11262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648200" y="2348706"/>
            <a:ext cx="4038600" cy="302895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Лаконизм, но без фанатизма…</a:t>
            </a:r>
            <a:endParaRPr lang="uk-UA" dirty="0"/>
          </a:p>
        </p:txBody>
      </p:sp>
      <p:pic>
        <p:nvPicPr>
          <p:cNvPr id="8" name="Содержимое 7" descr="IMG_20201206_11354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648200" y="2348706"/>
            <a:ext cx="4038600" cy="3028950"/>
          </a:xfrm>
        </p:spPr>
      </p:pic>
      <p:pic>
        <p:nvPicPr>
          <p:cNvPr id="10" name="Содержимое 9" descr="IMG_20201206_112954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2307431"/>
            <a:ext cx="4038600" cy="302895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Методические рекомендации и замысел </a:t>
            </a:r>
            <a:r>
              <a:rPr lang="ru-RU" dirty="0" err="1" smtClean="0"/>
              <a:t>экспозиционеров</a:t>
            </a:r>
            <a:r>
              <a:rPr lang="ru-RU" dirty="0" smtClean="0"/>
              <a:t>. </a:t>
            </a:r>
            <a:endParaRPr lang="uk-UA" dirty="0"/>
          </a:p>
        </p:txBody>
      </p:sp>
      <p:pic>
        <p:nvPicPr>
          <p:cNvPr id="5" name="Содержимое 4" descr="IMG_20201206_16012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348706"/>
            <a:ext cx="4038600" cy="3028950"/>
          </a:xfrm>
        </p:spPr>
      </p:pic>
      <p:pic>
        <p:nvPicPr>
          <p:cNvPr id="6" name="Содержимое 5" descr="IMG_20201206_16020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648200" y="2348706"/>
            <a:ext cx="4038600" cy="302895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2859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 каком этапе продумываются тексты и их расположение в    экспозиции?  </a:t>
            </a:r>
            <a:br>
              <a:rPr lang="ru-RU" dirty="0" smtClean="0"/>
            </a:br>
            <a:endParaRPr lang="uk-U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Вещественные </a:t>
            </a:r>
            <a:r>
              <a:rPr lang="ru-RU" dirty="0" smtClean="0"/>
              <a:t>источники. </a:t>
            </a:r>
            <a:endParaRPr lang="uk-UA" dirty="0"/>
          </a:p>
        </p:txBody>
      </p:sp>
      <p:pic>
        <p:nvPicPr>
          <p:cNvPr id="6" name="Содержимое 5" descr="IMG_20201206_15405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348706"/>
            <a:ext cx="4038600" cy="3028950"/>
          </a:xfrm>
        </p:spPr>
      </p:pic>
      <p:pic>
        <p:nvPicPr>
          <p:cNvPr id="7" name="Содержимое 6" descr="IMG_20201206_11430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648200" y="2348706"/>
            <a:ext cx="4038600" cy="302895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Один предмет в разных </a:t>
            </a:r>
            <a:r>
              <a:rPr lang="ru-RU" dirty="0" smtClean="0"/>
              <a:t>музеях.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Центральный Музей Тавриды</a:t>
            </a:r>
            <a:endParaRPr lang="uk-UA" dirty="0"/>
          </a:p>
        </p:txBody>
      </p:sp>
      <p:pic>
        <p:nvPicPr>
          <p:cNvPr id="7" name="Содержимое 6" descr="IMG_20201210_182130-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635448"/>
            <a:ext cx="4040188" cy="303014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214422"/>
            <a:ext cx="4041775" cy="96045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А какая аннотация  может быть </a:t>
            </a:r>
            <a:r>
              <a:rPr lang="ru-RU" smtClean="0"/>
              <a:t>в </a:t>
            </a:r>
            <a:r>
              <a:rPr lang="ru-RU" smtClean="0"/>
              <a:t>Доме–музее</a:t>
            </a:r>
            <a:endParaRPr lang="ru-RU" dirty="0" smtClean="0"/>
          </a:p>
          <a:p>
            <a:r>
              <a:rPr lang="ru-RU" dirty="0" smtClean="0"/>
              <a:t> А.П. Чехова  в Ялте ?</a:t>
            </a:r>
            <a:endParaRPr lang="uk-UA" dirty="0"/>
          </a:p>
        </p:txBody>
      </p:sp>
      <p:pic>
        <p:nvPicPr>
          <p:cNvPr id="8" name="Содержимое 7" descr="IMG_20201210_182145-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645025" y="2634853"/>
            <a:ext cx="4041775" cy="3031331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Текстовые указатели, название залов</a:t>
            </a:r>
            <a:br>
              <a:rPr lang="ru-RU" dirty="0" smtClean="0"/>
            </a:br>
            <a:r>
              <a:rPr lang="ru-RU" dirty="0" smtClean="0"/>
              <a:t>(система навигации</a:t>
            </a:r>
            <a:r>
              <a:rPr lang="ru-RU" dirty="0" smtClean="0"/>
              <a:t>).</a:t>
            </a:r>
            <a:endParaRPr lang="ru-RU" dirty="0"/>
          </a:p>
        </p:txBody>
      </p:sp>
      <p:pic>
        <p:nvPicPr>
          <p:cNvPr id="5" name="Содержимое 4" descr="IMG_20201206_15505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348706"/>
            <a:ext cx="4038600" cy="3028950"/>
          </a:xfrm>
          <a:scene3d>
            <a:camera prst="orthographicFront">
              <a:rot lat="0" lon="20099993" rev="0"/>
            </a:camera>
            <a:lightRig rig="threePt" dir="t"/>
          </a:scene3d>
        </p:spPr>
      </p:pic>
      <p:pic>
        <p:nvPicPr>
          <p:cNvPr id="8" name="Содержимое 7" descr="IMG_20201206_112347 (1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767651" y="2229255"/>
            <a:ext cx="3799697" cy="302895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Наименование зала, темы</a:t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 err="1" smtClean="0"/>
              <a:t>оглавительные</a:t>
            </a:r>
            <a:r>
              <a:rPr lang="ru-RU" dirty="0" smtClean="0"/>
              <a:t>).  </a:t>
            </a:r>
            <a:endParaRPr lang="ru-RU" dirty="0"/>
          </a:p>
        </p:txBody>
      </p:sp>
      <p:pic>
        <p:nvPicPr>
          <p:cNvPr id="5" name="Содержимое 4" descr="IMG_20201209_13502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348706"/>
            <a:ext cx="4038600" cy="3028950"/>
          </a:xfrm>
        </p:spPr>
      </p:pic>
      <p:pic>
        <p:nvPicPr>
          <p:cNvPr id="6" name="Содержимое 5" descr="IMG_20201209_13344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648200" y="2348706"/>
            <a:ext cx="4038600" cy="302895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Оглавительный</a:t>
            </a:r>
            <a:r>
              <a:rPr lang="ru-RU" dirty="0" smtClean="0"/>
              <a:t>  </a:t>
            </a:r>
            <a:r>
              <a:rPr lang="ru-RU" dirty="0" smtClean="0"/>
              <a:t>(заглавный</a:t>
            </a:r>
            <a:r>
              <a:rPr lang="ru-RU" dirty="0" smtClean="0"/>
              <a:t>). Бой 2-го партизанского отряда на высоте </a:t>
            </a:r>
            <a:r>
              <a:rPr lang="ru-RU" dirty="0" err="1" smtClean="0"/>
              <a:t>Колан-Баир</a:t>
            </a:r>
            <a:r>
              <a:rPr lang="ru-RU" dirty="0" smtClean="0"/>
              <a:t> 30 декабря 1943 </a:t>
            </a:r>
            <a:r>
              <a:rPr lang="ru-RU" dirty="0" smtClean="0"/>
              <a:t>года.</a:t>
            </a:r>
            <a:endParaRPr lang="uk-UA" dirty="0"/>
          </a:p>
        </p:txBody>
      </p:sp>
      <p:pic>
        <p:nvPicPr>
          <p:cNvPr id="4" name="Содержимое 3" descr="IMG_20201206_1604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2000240"/>
            <a:ext cx="6034617" cy="442915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Золотая </a:t>
            </a:r>
            <a:r>
              <a:rPr lang="ru-RU" dirty="0" smtClean="0"/>
              <a:t>кладовая </a:t>
            </a:r>
            <a:r>
              <a:rPr lang="ru-RU" dirty="0" smtClean="0"/>
              <a:t>(ведущий –объяснительный</a:t>
            </a:r>
            <a:r>
              <a:rPr lang="ru-RU" dirty="0" smtClean="0"/>
              <a:t>). </a:t>
            </a:r>
            <a:endParaRPr lang="uk-UA" dirty="0"/>
          </a:p>
        </p:txBody>
      </p:sp>
      <p:pic>
        <p:nvPicPr>
          <p:cNvPr id="5" name="Содержимое 4" descr="IMG_20201210_11492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Содержимое 5" descr="IMG_20201210_11485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648200" y="2348706"/>
            <a:ext cx="4038600" cy="302895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Ведущий </a:t>
            </a:r>
            <a:r>
              <a:rPr lang="ru-RU" sz="3600" dirty="0" smtClean="0"/>
              <a:t>(объяснительный</a:t>
            </a:r>
            <a:r>
              <a:rPr lang="ru-RU" sz="3600" dirty="0" smtClean="0"/>
              <a:t>) текст к выставке «Покоривший </a:t>
            </a:r>
            <a:r>
              <a:rPr lang="ru-RU" sz="3600" dirty="0" smtClean="0"/>
              <a:t>небо</a:t>
            </a:r>
            <a:r>
              <a:rPr lang="ru-RU" sz="3600" dirty="0" smtClean="0"/>
              <a:t>» к 100-летию со дня рождения Амет-Хана Султана. </a:t>
            </a:r>
            <a:endParaRPr lang="uk-UA" sz="3600" dirty="0"/>
          </a:p>
        </p:txBody>
      </p:sp>
      <p:pic>
        <p:nvPicPr>
          <p:cNvPr id="4" name="Содержимое 3" descr="IMG_20201206_1519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3042" y="2071678"/>
            <a:ext cx="6034617" cy="4525963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Объяснительный текст </a:t>
            </a:r>
            <a:r>
              <a:rPr lang="ru-RU" sz="3600" dirty="0" smtClean="0"/>
              <a:t>– аннотация </a:t>
            </a:r>
            <a:r>
              <a:rPr lang="ru-RU" sz="3600" dirty="0" smtClean="0"/>
              <a:t>к теме «Подпольное движение в Крыму в годы Великой Отечественной войны</a:t>
            </a:r>
            <a:r>
              <a:rPr lang="ru-RU" sz="3600" dirty="0" smtClean="0"/>
              <a:t>».   </a:t>
            </a:r>
            <a:endParaRPr lang="uk-UA" sz="3600" dirty="0"/>
          </a:p>
        </p:txBody>
      </p:sp>
      <p:pic>
        <p:nvPicPr>
          <p:cNvPr id="5" name="Содержимое 4" descr="IMG_20201206_11365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348706"/>
            <a:ext cx="4038600" cy="3028950"/>
          </a:xfrm>
        </p:spPr>
      </p:pic>
      <p:pic>
        <p:nvPicPr>
          <p:cNvPr id="6" name="Содержимое 5" descr="IMG_20201209_13394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648200" y="2349649"/>
            <a:ext cx="4038600" cy="302895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Приоритетное расположение объяснительного текста по теме  </a:t>
            </a:r>
            <a:endParaRPr lang="uk-UA" dirty="0"/>
          </a:p>
        </p:txBody>
      </p:sp>
      <p:pic>
        <p:nvPicPr>
          <p:cNvPr id="5" name="Содержимое 4" descr="IMG_20201210_15135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348706"/>
            <a:ext cx="4038600" cy="3028950"/>
          </a:xfrm>
        </p:spPr>
      </p:pic>
      <p:pic>
        <p:nvPicPr>
          <p:cNvPr id="6" name="Содержимое 5" descr="IMG_20201210_15140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648200" y="2348706"/>
            <a:ext cx="4038600" cy="302895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</TotalTime>
  <Words>185</Words>
  <Application>Microsoft Office PowerPoint</Application>
  <PresentationFormat>Экран (4:3)</PresentationFormat>
  <Paragraphs>31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Тексты в музейной экспозиции: </vt:lpstr>
      <vt:lpstr>На каком этапе продумываются тексты и их расположение в    экспозиции?   </vt:lpstr>
      <vt:lpstr>Текстовые указатели, название залов (система навигации).</vt:lpstr>
      <vt:lpstr>Наименование зала, темы (оглавительные).  </vt:lpstr>
      <vt:lpstr>Оглавительный  (заглавный). Бой 2-го партизанского отряда на высоте Колан-Баир 30 декабря 1943 года.</vt:lpstr>
      <vt:lpstr>Золотая кладовая (ведущий –объяснительный). </vt:lpstr>
      <vt:lpstr>Ведущий (объяснительный) текст к выставке «Покоривший небо» к 100-летию со дня рождения Амет-Хана Султана. </vt:lpstr>
      <vt:lpstr>Объяснительный текст – аннотация к теме «Подпольное движение в Крыму в годы Великой Отечественной войны».   </vt:lpstr>
      <vt:lpstr>Приоритетное расположение объяснительного текста по теме  </vt:lpstr>
      <vt:lpstr>Средства в оформлении текстов, усиливающие  внимание.  </vt:lpstr>
      <vt:lpstr> Умеренность в размещении текстов.</vt:lpstr>
      <vt:lpstr>Довоенная  экспозиция.</vt:lpstr>
      <vt:lpstr>Этикетки: </vt:lpstr>
      <vt:lpstr>Пучковой принцип (комплекс). Этикетка с аннотацией.</vt:lpstr>
      <vt:lpstr>Этикетка не ценник!!!</vt:lpstr>
      <vt:lpstr>Размещение этикеток. </vt:lpstr>
      <vt:lpstr>Использование различных материалов «пенокартон» и аракал. </vt:lpstr>
      <vt:lpstr>Лаконизм, но без фанатизма…</vt:lpstr>
      <vt:lpstr>Методические рекомендации и замысел экспозиционеров. </vt:lpstr>
      <vt:lpstr>Вещественные источники. </vt:lpstr>
      <vt:lpstr>Один предмет в разных музеях.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Тексты в музейной экспозиции</dc:title>
  <dc:creator>Пользователь Windows</dc:creator>
  <cp:lastModifiedBy>user</cp:lastModifiedBy>
  <cp:revision>65</cp:revision>
  <dcterms:created xsi:type="dcterms:W3CDTF">2020-12-09T18:00:52Z</dcterms:created>
  <dcterms:modified xsi:type="dcterms:W3CDTF">2020-12-14T07:23:59Z</dcterms:modified>
</cp:coreProperties>
</file>