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5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923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8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32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49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96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8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29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70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5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6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95903-6368-474D-998B-50EFBF4B39FD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B4A64-C3FC-44C1-A93F-806E1180E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1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55023"/>
            <a:ext cx="8570026" cy="1282535"/>
          </a:xfrm>
        </p:spPr>
        <p:txBody>
          <a:bodyPr/>
          <a:lstStyle/>
          <a:p>
            <a:r>
              <a:rPr lang="ru-RU" b="1" smtClean="0">
                <a:solidFill>
                  <a:srgbClr val="00B050"/>
                </a:solidFill>
              </a:rPr>
              <a:t>ФГИС «</a:t>
            </a:r>
            <a:r>
              <a:rPr lang="ru-RU" b="1" dirty="0" smtClean="0">
                <a:solidFill>
                  <a:srgbClr val="00B050"/>
                </a:solidFill>
              </a:rPr>
              <a:t>МОЯ ШКОЛА»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https://myschool.edu.ru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640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759" y="246207"/>
            <a:ext cx="6583878" cy="6408643"/>
          </a:xfrm>
        </p:spPr>
      </p:pic>
    </p:spTree>
    <p:extLst>
      <p:ext uri="{BB962C8B-B14F-4D97-AF65-F5344CB8AC3E}">
        <p14:creationId xmlns:p14="http://schemas.microsoft.com/office/powerpoint/2010/main" val="157304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15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</a:rPr>
              <a:t>П</a:t>
            </a:r>
            <a:r>
              <a:rPr lang="ru-RU" sz="3600" b="1" dirty="0" smtClean="0">
                <a:solidFill>
                  <a:srgbClr val="00B050"/>
                </a:solidFill>
              </a:rPr>
              <a:t>одсистемы  ФГИС «Моя школа»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9413"/>
            <a:ext cx="10515600" cy="478755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сервис электронных журналов и сервис электронных дневников;</a:t>
            </a:r>
          </a:p>
          <a:p>
            <a:r>
              <a:rPr lang="ru-RU" dirty="0" smtClean="0"/>
              <a:t>сервис управления образовательным процессом;</a:t>
            </a:r>
          </a:p>
          <a:p>
            <a:r>
              <a:rPr lang="ru-RU" dirty="0" smtClean="0"/>
              <a:t>библиотека верифицированного цифрового образовательного контента;</a:t>
            </a:r>
          </a:p>
          <a:p>
            <a:r>
              <a:rPr lang="ru-RU" dirty="0" smtClean="0"/>
              <a:t>работа с презентациями, текстовыми документами и таблицами;</a:t>
            </a:r>
          </a:p>
          <a:p>
            <a:r>
              <a:rPr lang="ru-RU" dirty="0" smtClean="0"/>
              <a:t>персональные и групповые каналы связи пользователей, в том числе в режиме чатов и видео-конференц-связи;</a:t>
            </a:r>
          </a:p>
          <a:p>
            <a:r>
              <a:rPr lang="ru-RU" dirty="0" smtClean="0"/>
              <a:t>разработка и ведение заданий, ключей правильных ответов, критериев проверки для проведения диагностических работ;</a:t>
            </a:r>
          </a:p>
          <a:p>
            <a:r>
              <a:rPr lang="ru-RU" dirty="0" smtClean="0"/>
              <a:t>проведение и расчёт результатов диагностических работ;</a:t>
            </a:r>
          </a:p>
          <a:p>
            <a:r>
              <a:rPr lang="ru-RU" dirty="0" smtClean="0"/>
              <a:t>трансляция цифровых образовательных решений, а также мониторинг их применения;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94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6424551" cy="394454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14" y="2814368"/>
            <a:ext cx="6183086" cy="396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1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866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</a:rPr>
              <a:t>Задачи  ФГИС «Моя школа»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9408"/>
            <a:ext cx="10515600" cy="522514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создание унифицированного сервиса электронных журналов и электронных дневников;</a:t>
            </a:r>
          </a:p>
          <a:p>
            <a:r>
              <a:rPr lang="ru-RU" dirty="0" smtClean="0"/>
              <a:t>разработка электронных сервисов для организации приёма в образовательные организации;</a:t>
            </a:r>
          </a:p>
          <a:p>
            <a:r>
              <a:rPr lang="ru-RU" dirty="0" smtClean="0"/>
              <a:t>формирование цифровых портфолио обучающихся;</a:t>
            </a:r>
          </a:p>
          <a:p>
            <a:r>
              <a:rPr lang="ru-RU" dirty="0" smtClean="0"/>
              <a:t>создание электронных сервисов для управления образовательными процессами, включая корректировку учебных планов и составление расписания занятий;</a:t>
            </a:r>
          </a:p>
          <a:p>
            <a:r>
              <a:rPr lang="ru-RU" dirty="0" smtClean="0"/>
              <a:t>обмен учебными материалами между педагогами, учащимися и их родителями, а также между обучающимися в рамках совместной проектной работы;</a:t>
            </a:r>
          </a:p>
          <a:p>
            <a:r>
              <a:rPr lang="ru-RU" dirty="0"/>
              <a:t>с</a:t>
            </a:r>
            <a:r>
              <a:rPr lang="ru-RU" dirty="0" smtClean="0"/>
              <a:t>оздание электронного сервиса по организации питания обучающихся;</a:t>
            </a:r>
          </a:p>
          <a:p>
            <a:r>
              <a:rPr lang="ru-RU" dirty="0"/>
              <a:t>с</a:t>
            </a:r>
            <a:r>
              <a:rPr lang="ru-RU" dirty="0" smtClean="0"/>
              <a:t>оздание профильных сетевых образовательных сообществ;</a:t>
            </a:r>
          </a:p>
          <a:p>
            <a:r>
              <a:rPr lang="ru-RU" dirty="0" smtClean="0"/>
              <a:t>профилактическая работа с учащимися.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68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883" y="365126"/>
            <a:ext cx="11056917" cy="122616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</a:rPr>
              <a:t>Какие данные будут храниться в системе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цифровой образовательный контент и ресурсы;</a:t>
            </a:r>
          </a:p>
          <a:p>
            <a:r>
              <a:rPr lang="ru-RU" dirty="0" smtClean="0"/>
              <a:t>измерительные материалы, критерии проверки для проведения диагностических работ и результаты этих работ;</a:t>
            </a:r>
          </a:p>
          <a:p>
            <a:r>
              <a:rPr lang="ru-RU" dirty="0" smtClean="0"/>
              <a:t> нормативно-справочная информация; </a:t>
            </a:r>
          </a:p>
          <a:p>
            <a:r>
              <a:rPr lang="ru-RU" dirty="0" smtClean="0"/>
              <a:t>реестров образовательных организаций, обучающихся  и педагогических работников;</a:t>
            </a:r>
          </a:p>
          <a:p>
            <a:r>
              <a:rPr lang="ru-RU" dirty="0" smtClean="0"/>
              <a:t>реестр поставщиков цифрового образовательного контента ‎и образовательных сервисов.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52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</a:rPr>
              <a:t>И</a:t>
            </a:r>
            <a:r>
              <a:rPr lang="ru-RU" sz="3600" b="1" dirty="0" smtClean="0">
                <a:solidFill>
                  <a:srgbClr val="00B050"/>
                </a:solidFill>
              </a:rPr>
              <a:t>нформационный обмен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61251"/>
            <a:ext cx="10515600" cy="435133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портал «</a:t>
            </a:r>
            <a:r>
              <a:rPr lang="ru-RU" sz="4000" dirty="0" err="1" smtClean="0"/>
              <a:t>Госуслуги</a:t>
            </a:r>
            <a:r>
              <a:rPr lang="ru-RU" sz="4000" dirty="0" smtClean="0"/>
              <a:t>»  (до 01.09.2022);</a:t>
            </a:r>
          </a:p>
          <a:p>
            <a:r>
              <a:rPr lang="ru-RU" sz="4000" dirty="0"/>
              <a:t>р</a:t>
            </a:r>
            <a:r>
              <a:rPr lang="ru-RU" sz="4000" dirty="0" smtClean="0"/>
              <a:t>егиональные государственные  информационные системы в сфере общего среднего образования  и среднего профессионального образования (с 01.01.2023).</a:t>
            </a:r>
          </a:p>
        </p:txBody>
      </p:sp>
    </p:spTree>
    <p:extLst>
      <p:ext uri="{BB962C8B-B14F-4D97-AF65-F5344CB8AC3E}">
        <p14:creationId xmlns:p14="http://schemas.microsoft.com/office/powerpoint/2010/main" val="4208121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256</Words>
  <Application>Microsoft Office PowerPoint</Application>
  <PresentationFormat>Широкоэкранный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ФГИС «МОЯ ШКОЛА» </vt:lpstr>
      <vt:lpstr>Презентация PowerPoint</vt:lpstr>
      <vt:lpstr>Подсистемы  ФГИС «Моя школа»</vt:lpstr>
      <vt:lpstr>Презентация PowerPoint</vt:lpstr>
      <vt:lpstr>Задачи  ФГИС «Моя школа» </vt:lpstr>
      <vt:lpstr>Какие данные будут храниться в системе </vt:lpstr>
      <vt:lpstr>Информационный обмен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2022-07-27T04:34:41Z</dcterms:created>
  <dcterms:modified xsi:type="dcterms:W3CDTF">2022-07-27T05:08:45Z</dcterms:modified>
</cp:coreProperties>
</file>