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5"/>
  </p:notesMasterIdLst>
  <p:sldIdLst>
    <p:sldId id="285" r:id="rId2"/>
    <p:sldId id="289" r:id="rId3"/>
    <p:sldId id="292" r:id="rId4"/>
    <p:sldId id="282" r:id="rId5"/>
    <p:sldId id="286" r:id="rId6"/>
    <p:sldId id="287" r:id="rId7"/>
    <p:sldId id="281" r:id="rId8"/>
    <p:sldId id="293" r:id="rId9"/>
    <p:sldId id="283" r:id="rId10"/>
    <p:sldId id="272" r:id="rId11"/>
    <p:sldId id="284" r:id="rId12"/>
    <p:sldId id="294" r:id="rId13"/>
    <p:sldId id="297" r:id="rId14"/>
    <p:sldId id="298" r:id="rId15"/>
    <p:sldId id="269" r:id="rId16"/>
    <p:sldId id="299" r:id="rId17"/>
    <p:sldId id="300" r:id="rId18"/>
    <p:sldId id="296" r:id="rId19"/>
    <p:sldId id="301" r:id="rId20"/>
    <p:sldId id="302" r:id="rId21"/>
    <p:sldId id="303" r:id="rId22"/>
    <p:sldId id="295" r:id="rId23"/>
    <p:sldId id="304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A4C2A-C441-4533-ADB3-9350D6FBAFA9}" type="datetimeFigureOut">
              <a:rPr lang="ru-RU" smtClean="0"/>
              <a:t>23.04.2024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5F0D0-6506-4FDA-B820-DCE13169D9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090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СЕМЬЯ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5F0D0-6506-4FDA-B820-DCE13169D9E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057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ВЕСЕЛЫЙ ОРКЕСТР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5F0D0-6506-4FDA-B820-DCE13169D9E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655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РОДНАЯ ПРИРОДА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5F0D0-6506-4FDA-B820-DCE13169D9E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669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МАМЕ ПОСВЯЩАЕТСЯ…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5F0D0-6506-4FDA-B820-DCE13169D9E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583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СЕМЕЙНАЯ МИНУТА СЛАВЫ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5F0D0-6506-4FDA-B820-DCE13169D9E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204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Каждый ребенок рождается добрым и для доброй жизни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5F0D0-6506-4FDA-B820-DCE13169D9E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862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pPr>
              <a:defRPr/>
            </a:pPr>
            <a:fld id="{C5C9A5D3-57FA-4FFA-A38F-3D0F994B92BB}" type="datetimeFigureOut">
              <a:rPr lang="ru-RU" smtClean="0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pPr>
              <a:defRPr/>
            </a:pPr>
            <a:fld id="{16537FBF-672E-4958-9BB8-BC1106C97F8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4938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8FB5DB-8D21-4D75-939B-6C200A28161A}" type="datetimeFigureOut">
              <a:rPr lang="ru-RU" smtClean="0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A73EEB-0049-42DE-99D9-7114D234FA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261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8FB5DB-8D21-4D75-939B-6C200A28161A}" type="datetimeFigureOut">
              <a:rPr lang="ru-RU" smtClean="0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A73EEB-0049-42DE-99D9-7114D234FA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5759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8FB5DB-8D21-4D75-939B-6C200A28161A}" type="datetimeFigureOut">
              <a:rPr lang="ru-RU" smtClean="0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A73EEB-0049-42DE-99D9-7114D234FA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761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8FB5DB-8D21-4D75-939B-6C200A28161A}" type="datetimeFigureOut">
              <a:rPr lang="ru-RU" smtClean="0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A73EEB-0049-42DE-99D9-7114D234FA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995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8FB5DB-8D21-4D75-939B-6C200A28161A}" type="datetimeFigureOut">
              <a:rPr lang="ru-RU" smtClean="0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A73EEB-0049-42DE-99D9-7114D234FA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78105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8FB5DB-8D21-4D75-939B-6C200A28161A}" type="datetimeFigureOut">
              <a:rPr lang="ru-RU" smtClean="0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A73EEB-0049-42DE-99D9-7114D234FA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219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A0CAD0-95D0-4371-B333-F4206292C75D}" type="datetimeFigureOut">
              <a:rPr lang="ru-RU" smtClean="0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918922-2EBB-4397-9E98-9565E62B2E0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678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AB14E9-01A9-49DF-859E-573F0A787669}" type="datetimeFigureOut">
              <a:rPr lang="ru-RU" smtClean="0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4BAF2A-A39A-4AC2-9069-B87454F83FA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29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893EFD-E2EA-4C0F-904E-61F82EC0ECEA}" type="datetimeFigureOut">
              <a:rPr lang="ru-RU" smtClean="0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E0211-EC27-42C9-8E80-0A3BE39251F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94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7D5E5E-0C8B-4E9A-A8E1-E5871685CC5A}" type="datetimeFigureOut">
              <a:rPr lang="ru-RU" smtClean="0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285D4-8F92-4B3B-AB58-8A719709E05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4624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90D76B-05E2-495F-9C40-92C808E5891F}" type="datetimeFigureOut">
              <a:rPr lang="ru-RU" smtClean="0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7BD95F-FB70-4DCE-945F-D6862BF014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483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66EA43-087D-4E8F-98DD-EA62AA6216AF}" type="datetimeFigureOut">
              <a:rPr lang="ru-RU" smtClean="0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E477BD-20B2-4D38-ABFF-2DED48D561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769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2432F8-A346-4FC2-88B8-440B340B203D}" type="datetimeFigureOut">
              <a:rPr lang="ru-RU" smtClean="0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3D0261-A491-4B2E-9207-8A36180B0CB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1054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8D697-D1F5-407C-A676-C5B0B4938A73}" type="datetimeFigureOut">
              <a:rPr lang="ru-RU" smtClean="0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77775B-C24E-4C56-A003-404DD40788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680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DA8CB3-C30D-42D9-B265-A3DC3C920303}" type="datetimeFigureOut">
              <a:rPr lang="ru-RU" smtClean="0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703416-A166-4A3A-9094-2B68C61B350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723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03F997-5793-401B-9398-648C379A6618}" type="datetimeFigureOut">
              <a:rPr lang="ru-RU" smtClean="0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6E0EBD-E343-499D-BBD5-5D7D984A23A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71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178FB5DB-8D21-4D75-939B-6C200A28161A}" type="datetimeFigureOut">
              <a:rPr lang="ru-RU" smtClean="0"/>
              <a:pPr>
                <a:defRPr/>
              </a:pPr>
              <a:t>23.04.2024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D4A73EEB-0049-42DE-99D9-7114D234FA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231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fif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46.jpeg"/><Relationship Id="rId5" Type="http://schemas.openxmlformats.org/officeDocument/2006/relationships/image" Target="../media/image42.png"/><Relationship Id="rId10" Type="http://schemas.openxmlformats.org/officeDocument/2006/relationships/image" Target="../media/image45.jpe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5"/>
            <a:ext cx="8280920" cy="1080119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РАЙОННОЕ МЕТОДИЧЕСКОЕ ОБЪЕДИНЕНИЕ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МУЗЫКАЛЬНЫХ РУКОВОДИТЕЛЕЙ ДОУ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060848"/>
            <a:ext cx="8064896" cy="344499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выявления и оценки 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 музыкальной деятельности детей дошкольного возраста</a:t>
            </a:r>
          </a:p>
          <a:p>
            <a:pPr marL="0" indent="0" algn="ctr">
              <a:buNone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апреля 2024 г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21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ic.pics.livejournal.com/tanjand/44781189/3997038/3997038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6047951" cy="4237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 descr="https://fs.znanio.ru/d5af0e/17/61/fac5c6859cae1d0a86228db5e62ba0628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3" t="28710" r="6618" b="11576"/>
          <a:stretch/>
        </p:blipFill>
        <p:spPr bwMode="auto">
          <a:xfrm>
            <a:off x="6012160" y="2780928"/>
            <a:ext cx="2520280" cy="3500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467544" y="4928452"/>
            <a:ext cx="5544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И.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Чайковский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альбом</a:t>
            </a:r>
          </a:p>
          <a:p>
            <a:pPr algn="ctr"/>
            <a:r>
              <a:rPr lang="ru-RU" sz="24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«Баба – Яга»</a:t>
            </a:r>
            <a:endParaRPr lang="ru-RU" sz="24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074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gas-kvas.com/grafic/uploads/posts/2023-10/1696487794_gas-kvas-com-p-kartinki-k-skazke-o-tsare-saltane-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476672"/>
            <a:ext cx="5967521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1331640" y="5085184"/>
            <a:ext cx="4032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 Римский-Корсаков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«Сказка о царе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Салтане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s://366days.ru/media/article_images/414/QCE3AQN1ur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876579"/>
            <a:ext cx="2606607" cy="34090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02750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39" r="12451" b="1"/>
          <a:stretch/>
        </p:blipFill>
        <p:spPr>
          <a:xfrm>
            <a:off x="539553" y="476672"/>
            <a:ext cx="5688632" cy="3125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3" t="24830" r="11716" b="13095"/>
          <a:stretch/>
        </p:blipFill>
        <p:spPr>
          <a:xfrm>
            <a:off x="3511082" y="3356992"/>
            <a:ext cx="5117369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38291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9810" y="557033"/>
            <a:ext cx="3024336" cy="511779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НАРОДНЫЙ ХОР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mtdata.ru/u15/photo2A85/20931161836-0/origina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068812"/>
            <a:ext cx="4708869" cy="3111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976912" y="2780928"/>
            <a:ext cx="3852428" cy="72187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ОРКЕСТР НАРОДНЫХ ИНСТРУМЕНТОВ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cdn.culture.ru/images/a75d72c9-5855-5a83-9293-fe94dd38b38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" t="6047" r="7474"/>
          <a:stretch/>
        </p:blipFill>
        <p:spPr bwMode="auto">
          <a:xfrm>
            <a:off x="4067944" y="3502799"/>
            <a:ext cx="4608512" cy="2796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99831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" t="15842" r="12833" b="6708"/>
          <a:stretch/>
        </p:blipFill>
        <p:spPr>
          <a:xfrm>
            <a:off x="611560" y="548680"/>
            <a:ext cx="5112568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" t="19305" r="-1"/>
          <a:stretch/>
        </p:blipFill>
        <p:spPr>
          <a:xfrm>
            <a:off x="3788756" y="3356992"/>
            <a:ext cx="4755178" cy="2924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871218" y="1948190"/>
            <a:ext cx="28150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ВЕСЕЛЫЙ ОРКЕСТР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495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portishka.com/uploads/posts/2022-11/1667470414_45-sportishka-com-p-krimskie-gori-krasivo-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068960"/>
            <a:ext cx="4896545" cy="3264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https://xn----8sbiecm6bhdx8i.xn--p1ai/sites/default/files/images/okruzhayushhij_mir/Kriy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476672"/>
            <a:ext cx="4536504" cy="3148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5374307" y="1820298"/>
            <a:ext cx="30759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РОДНАЯ ПРИРОДА</a:t>
            </a:r>
          </a:p>
        </p:txBody>
      </p:sp>
    </p:spTree>
    <p:extLst>
      <p:ext uri="{BB962C8B-B14F-4D97-AF65-F5344CB8AC3E}">
        <p14:creationId xmlns:p14="http://schemas.microsoft.com/office/powerpoint/2010/main" val="2784907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229200"/>
            <a:ext cx="5473411" cy="44638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КАМИЛЬ СЕН-САНС ЦИКЛ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Карнавал животных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1835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1921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Французский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композитор, пианист, органист, дирижёр, музыкальный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писатель, педагог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gas-kvas.com/uploads/posts/2023-02/1675667785_gas-kvas-com-p-karnaval-zhivotnikh-slon-risunok-4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6119877" cy="4081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vatars.dzeninfra.ru/get-zen_doc/9662754/pub_64a05c121f633f5bf80d6591_64a0fcd06eed5102b0b11388/scale_120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7" r="11129"/>
          <a:stretch/>
        </p:blipFill>
        <p:spPr bwMode="auto">
          <a:xfrm>
            <a:off x="5796939" y="3284984"/>
            <a:ext cx="2799200" cy="2968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461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koffkindom.ru/wp-content/uploads/2020/02/deti-chitaut-stihi-mam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2" t="26401" r="23267"/>
          <a:stretch/>
        </p:blipFill>
        <p:spPr bwMode="auto">
          <a:xfrm>
            <a:off x="4499992" y="2708920"/>
            <a:ext cx="4104456" cy="3578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52328"/>
            <a:ext cx="4507275" cy="3010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99258" y="1857632"/>
            <a:ext cx="34612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МАМЕ ПОСВЯЩАЕТСЯ…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482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970002"/>
            <a:ext cx="3456384" cy="662412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ЗАЩИТНИКА ОТЕЧЕСТВА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D:\Солнышко\ФОТО СОЛнышко\ФОТО 23 ф Зоя\гв 23\IMG_99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5167312" cy="3444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" t="16345" b="12870"/>
          <a:stretch/>
        </p:blipFill>
        <p:spPr>
          <a:xfrm>
            <a:off x="3731159" y="3573016"/>
            <a:ext cx="4884783" cy="2724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36789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3179110" cy="1137409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ПОБЕДЫ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2047"/>
            <a:ext cx="4593166" cy="3444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2" r="9824"/>
          <a:stretch/>
        </p:blipFill>
        <p:spPr>
          <a:xfrm>
            <a:off x="4932040" y="1340768"/>
            <a:ext cx="3672409" cy="4902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9988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272"/>
            <a:ext cx="9323076" cy="69152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554712"/>
            <a:ext cx="897553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«По дорогам войны…»</a:t>
            </a:r>
            <a:endParaRPr lang="ru-RU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82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" t="8026" r="-2090" b="2788"/>
          <a:stretch/>
        </p:blipFill>
        <p:spPr>
          <a:xfrm rot="5400000">
            <a:off x="-88809" y="2761216"/>
            <a:ext cx="4230473" cy="2829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1" t="16947" r="13613" b="12183"/>
          <a:stretch/>
        </p:blipFill>
        <p:spPr>
          <a:xfrm>
            <a:off x="3203848" y="548680"/>
            <a:ext cx="5400598" cy="3312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7072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4896544" cy="3264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284984"/>
            <a:ext cx="45720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570342" y="1543702"/>
            <a:ext cx="28633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МИНУТА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СЛАВЫ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486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7" t="21602" r="13827" b="5880"/>
          <a:stretch/>
        </p:blipFill>
        <p:spPr>
          <a:xfrm>
            <a:off x="755576" y="692696"/>
            <a:ext cx="7704856" cy="5486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57059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https://mykaleidoscope.ru/x/uploads/posts/2022-10/1666143421_24-mykaleidoscope-ru-p-lyubov-i-uvazhenie-k-otechestvu-pinterest-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475"/>
          <a:stretch/>
        </p:blipFill>
        <p:spPr bwMode="auto">
          <a:xfrm>
            <a:off x="5633919" y="521514"/>
            <a:ext cx="2941622" cy="283547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slavtradition.com/images/category/novosti/smi/3.2019/11/poziruy-ru-detskaya-fotosessiya-na-ulice-leto-v-derevne-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25" r="30874" b="14888"/>
          <a:stretch/>
        </p:blipFill>
        <p:spPr bwMode="auto">
          <a:xfrm>
            <a:off x="5756520" y="3165682"/>
            <a:ext cx="2880319" cy="319865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www.lves.by/wp-content/uploads/2019/07/%D0%9B%D1%8F%D1%85%D0%B0%D0%B2%D1%96%D1%86%D0%BA%D1%96-%D0%B2%D0%B5%D1%81%D0%BD%D1%96%D0%BA3-%D0%B8%D1%8E%D0%BB%D1%8F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4" r="9615" b="15309"/>
          <a:stretch/>
        </p:blipFill>
        <p:spPr bwMode="auto">
          <a:xfrm>
            <a:off x="399166" y="506109"/>
            <a:ext cx="3273936" cy="265957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s3.fotokto.ru/concurs/photo/full/8/85707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13" t="9550" r="12526" b="18058"/>
          <a:stretch/>
        </p:blipFill>
        <p:spPr bwMode="auto">
          <a:xfrm>
            <a:off x="487962" y="3216838"/>
            <a:ext cx="3096344" cy="309634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s://hasan-biblio.vl.muzkult.ru/media/2023/04/14/1275939810/Patrioticheskoe_vospiatnie_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147" y="3408148"/>
            <a:ext cx="3481540" cy="286496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30053" y="5213545"/>
            <a:ext cx="6480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ребенок 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рождается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добрым и для доброй жизни</a:t>
            </a:r>
          </a:p>
        </p:txBody>
      </p:sp>
      <p:pic>
        <p:nvPicPr>
          <p:cNvPr id="4114" name="Picture 18" descr="https://i.pinimg.com/originals/61/81/3a/61813a7e10414249e68b2b6e34a75596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5" t="13412" r="23261" b="14980"/>
          <a:stretch/>
        </p:blipFill>
        <p:spPr bwMode="auto">
          <a:xfrm>
            <a:off x="2878615" y="535631"/>
            <a:ext cx="3382872" cy="297056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174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7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2276872"/>
            <a:ext cx="7776864" cy="3385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Доклад на тему: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Музыкальное 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искусство как средство формирования </a:t>
            </a: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 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патриотизма у детей дошкольного </a:t>
            </a: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Автор: заместитель заведующего по ВМР</a:t>
            </a: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ru-RU" sz="2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Арсеменко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Е. М.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476672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«Солнышко»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Гвардейское» Симферопольского района Республики Крым</a:t>
            </a:r>
          </a:p>
        </p:txBody>
      </p:sp>
    </p:spTree>
    <p:extLst>
      <p:ext uri="{BB962C8B-B14F-4D97-AF65-F5344CB8AC3E}">
        <p14:creationId xmlns:p14="http://schemas.microsoft.com/office/powerpoint/2010/main" val="145897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5" y="3645024"/>
            <a:ext cx="7632848" cy="2736304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«Вопросы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связанные с воспитанием подрастающего поколения на основе ценностей патриотизма, уважения к отечественной истории и культуре, по праву находятся в числе значимых общенациональных задач, реализации которых государство неизменно уделяет приоритетное внимание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 В. Путин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avatars.mds.yandex.net/i?id=50a1f75015772d2e17b9d51df16a0c5a6a9213ed-10995513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20688"/>
            <a:ext cx="5248581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08158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 descr="https://s1.showslide.ru/s_slide/20a9/12e73e0e-a047-4299-b512-b885beb03d40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84684"/>
            <a:ext cx="7992888" cy="5785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90781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dzeninfra.ru/get-zen_doc/1546191/pub_5db6333a92414d00afe13805_5db633cfa06eaf00b1486247/scale_120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78" y="597899"/>
            <a:ext cx="3024336" cy="4689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Скругленный прямоугольник 6"/>
          <p:cNvSpPr/>
          <p:nvPr/>
        </p:nvSpPr>
        <p:spPr>
          <a:xfrm>
            <a:off x="714546" y="4957449"/>
            <a:ext cx="3600399" cy="135625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АРИСТОТЕЛЬ 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(родился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384 году до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 э.)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Древнегреческий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философ и учёный-энциклопедист, ученик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Платона.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avatars.mds.yandex.net/i?id=1fd0de122b39c357a749d28d457c6c3a_l-4214228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597899"/>
            <a:ext cx="3298403" cy="4485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Скругленный прямоугольник 5"/>
          <p:cNvSpPr/>
          <p:nvPr/>
        </p:nvSpPr>
        <p:spPr>
          <a:xfrm>
            <a:off x="4709032" y="4941116"/>
            <a:ext cx="3744416" cy="135625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СУХОМЛИНСКИЙ В. А.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1918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1970)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оветский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педагог-новатор, детский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писатель.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142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static3.vigbo.com/u2113/7414/photos/324531/1000-d4e6b5f514dd60d38317078575a3a18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7704856" cy="5139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3598335" y="908720"/>
            <a:ext cx="18753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</a:t>
            </a:r>
          </a:p>
        </p:txBody>
      </p:sp>
    </p:spTree>
    <p:extLst>
      <p:ext uri="{BB962C8B-B14F-4D97-AF65-F5344CB8AC3E}">
        <p14:creationId xmlns:p14="http://schemas.microsoft.com/office/powerpoint/2010/main" val="459258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dzeninfra.ru/get-zen_doc/9558734/pub_6443fe9d573a6f66d28c9f41_644412636195f63c2e7d9f48/scale_120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9" t="16783" b="12147"/>
          <a:stretch/>
        </p:blipFill>
        <p:spPr bwMode="auto">
          <a:xfrm>
            <a:off x="611560" y="3284984"/>
            <a:ext cx="4536503" cy="2969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76672"/>
            <a:ext cx="4644493" cy="3096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2599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2100</TotalTime>
  <Words>222</Words>
  <Application>Microsoft Office PowerPoint</Application>
  <PresentationFormat>Экран (4:3)</PresentationFormat>
  <Paragraphs>48</Paragraphs>
  <Slides>23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Garamond</vt:lpstr>
      <vt:lpstr>Monotype Corsiva</vt:lpstr>
      <vt:lpstr>Times New Roman</vt:lpstr>
      <vt:lpstr>Натуральные материалы</vt:lpstr>
      <vt:lpstr>РАЙОННОЕ МЕТОДИЧЕСКОЕ ОБЪЕДИНЕНИЕ МУЗЫКАЛЬНЫХ РУКОВОДИТЕЛЕЙ ДОУ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НАРОДНЫЙ ХОР</vt:lpstr>
      <vt:lpstr>Презентация PowerPoint</vt:lpstr>
      <vt:lpstr>Презентация PowerPoint</vt:lpstr>
      <vt:lpstr>КАМИЛЬ СЕН-САНС ЦИКЛ  «Карнавал животных»  1835 — 1921  Французский композитор, пианист, органист, дирижёр, музыкальный писатель, педагог</vt:lpstr>
      <vt:lpstr>Презентация PowerPoint</vt:lpstr>
      <vt:lpstr>ДЕНЬ ЗАЩИТНИКА ОТЕЧЕСТВА</vt:lpstr>
      <vt:lpstr>ДЕНЬ ПОБЕДЫ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Пользователь</cp:lastModifiedBy>
  <cp:revision>70</cp:revision>
  <dcterms:created xsi:type="dcterms:W3CDTF">2022-11-28T11:53:47Z</dcterms:created>
  <dcterms:modified xsi:type="dcterms:W3CDTF">2024-04-23T03:57:25Z</dcterms:modified>
</cp:coreProperties>
</file>