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25"/>
  </p:notesMasterIdLst>
  <p:sldIdLst>
    <p:sldId id="285" r:id="rId2"/>
    <p:sldId id="289" r:id="rId3"/>
    <p:sldId id="292" r:id="rId4"/>
    <p:sldId id="282" r:id="rId5"/>
    <p:sldId id="286" r:id="rId6"/>
    <p:sldId id="287" r:id="rId7"/>
    <p:sldId id="281" r:id="rId8"/>
    <p:sldId id="293" r:id="rId9"/>
    <p:sldId id="283" r:id="rId10"/>
    <p:sldId id="272" r:id="rId11"/>
    <p:sldId id="284" r:id="rId12"/>
    <p:sldId id="294" r:id="rId13"/>
    <p:sldId id="297" r:id="rId14"/>
    <p:sldId id="298" r:id="rId15"/>
    <p:sldId id="269" r:id="rId16"/>
    <p:sldId id="299" r:id="rId17"/>
    <p:sldId id="300" r:id="rId18"/>
    <p:sldId id="296" r:id="rId19"/>
    <p:sldId id="301" r:id="rId20"/>
    <p:sldId id="302" r:id="rId21"/>
    <p:sldId id="303" r:id="rId22"/>
    <p:sldId id="295" r:id="rId23"/>
    <p:sldId id="304" r:id="rId2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7A4C2A-C441-4533-ADB3-9350D6FBAFA9}" type="datetimeFigureOut">
              <a:rPr lang="ru-RU" smtClean="0"/>
              <a:t>23.04.2024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35F0D0-6506-4FDA-B820-DCE13169D9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30904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СЕМЬЯ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35F0D0-6506-4FDA-B820-DCE13169D9EE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60571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ВЕСЕЛЫЙ ОРКЕСТР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35F0D0-6506-4FDA-B820-DCE13169D9EE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96554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РОДНАЯ ПРИРОДА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35F0D0-6506-4FDA-B820-DCE13169D9EE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36694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МАМЕ ПОСВЯЩАЕТСЯ…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35F0D0-6506-4FDA-B820-DCE13169D9EE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55839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СЕМЕЙНАЯ МИНУТА СЛАВЫ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35F0D0-6506-4FDA-B820-DCE13169D9EE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32046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Каждый ребенок рождается добрым и для доброй жизни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35F0D0-6506-4FDA-B820-DCE13169D9EE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88623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pPr>
              <a:defRPr/>
            </a:pPr>
            <a:fld id="{C5C9A5D3-57FA-4FFA-A38F-3D0F994B92BB}" type="datetimeFigureOut">
              <a:rPr lang="ru-RU" smtClean="0"/>
              <a:pPr>
                <a:defRPr/>
              </a:pPr>
              <a:t>23.04.2024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pPr>
              <a:defRPr/>
            </a:pPr>
            <a:fld id="{16537FBF-672E-4958-9BB8-BC1106C97F8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4938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78FB5DB-8D21-4D75-939B-6C200A28161A}" type="datetimeFigureOut">
              <a:rPr lang="ru-RU" smtClean="0"/>
              <a:pPr>
                <a:defRPr/>
              </a:pPr>
              <a:t>23.04.2024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4A73EEB-0049-42DE-99D9-7114D234FA9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22614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78FB5DB-8D21-4D75-939B-6C200A28161A}" type="datetimeFigureOut">
              <a:rPr lang="ru-RU" smtClean="0"/>
              <a:pPr>
                <a:defRPr/>
              </a:pPr>
              <a:t>23.04.2024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4A73EEB-0049-42DE-99D9-7114D234FA9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57590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78FB5DB-8D21-4D75-939B-6C200A28161A}" type="datetimeFigureOut">
              <a:rPr lang="ru-RU" smtClean="0"/>
              <a:pPr>
                <a:defRPr/>
              </a:pPr>
              <a:t>23.04.2024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4A73EEB-0049-42DE-99D9-7114D234FA9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67613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78FB5DB-8D21-4D75-939B-6C200A28161A}" type="datetimeFigureOut">
              <a:rPr lang="ru-RU" smtClean="0"/>
              <a:pPr>
                <a:defRPr/>
              </a:pPr>
              <a:t>23.04.2024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4A73EEB-0049-42DE-99D9-7114D234FA9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69959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78FB5DB-8D21-4D75-939B-6C200A28161A}" type="datetimeFigureOut">
              <a:rPr lang="ru-RU" smtClean="0"/>
              <a:pPr>
                <a:defRPr/>
              </a:pPr>
              <a:t>23.04.2024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4A73EEB-0049-42DE-99D9-7114D234FA9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78105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78FB5DB-8D21-4D75-939B-6C200A28161A}" type="datetimeFigureOut">
              <a:rPr lang="ru-RU" smtClean="0"/>
              <a:pPr>
                <a:defRPr/>
              </a:pPr>
              <a:t>23.04.2024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4A73EEB-0049-42DE-99D9-7114D234FA9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32194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EA0CAD0-95D0-4371-B333-F4206292C75D}" type="datetimeFigureOut">
              <a:rPr lang="ru-RU" smtClean="0"/>
              <a:pPr>
                <a:defRPr/>
              </a:pPr>
              <a:t>23.04.2024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918922-2EBB-4397-9E98-9565E62B2E0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76785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6AB14E9-01A9-49DF-859E-573F0A787669}" type="datetimeFigureOut">
              <a:rPr lang="ru-RU" smtClean="0"/>
              <a:pPr>
                <a:defRPr/>
              </a:pPr>
              <a:t>23.04.2024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44BAF2A-A39A-4AC2-9069-B87454F83FA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229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3893EFD-E2EA-4C0F-904E-61F82EC0ECEA}" type="datetimeFigureOut">
              <a:rPr lang="ru-RU" smtClean="0"/>
              <a:pPr>
                <a:defRPr/>
              </a:pPr>
              <a:t>23.04.2024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FE0211-EC27-42C9-8E80-0A3BE39251F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19480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87D5E5E-0C8B-4E9A-A8E1-E5871685CC5A}" type="datetimeFigureOut">
              <a:rPr lang="ru-RU" smtClean="0"/>
              <a:pPr>
                <a:defRPr/>
              </a:pPr>
              <a:t>23.04.2024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E285D4-8F92-4B3B-AB58-8A719709E05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46246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190D76B-05E2-495F-9C40-92C808E5891F}" type="datetimeFigureOut">
              <a:rPr lang="ru-RU" smtClean="0"/>
              <a:pPr>
                <a:defRPr/>
              </a:pPr>
              <a:t>23.04.2024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7BD95F-FB70-4DCE-945F-D6862BF0141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04837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766EA43-087D-4E8F-98DD-EA62AA6216AF}" type="datetimeFigureOut">
              <a:rPr lang="ru-RU" smtClean="0"/>
              <a:pPr>
                <a:defRPr/>
              </a:pPr>
              <a:t>23.04.2024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E477BD-20B2-4D38-ABFF-2DED48D5616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37693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02432F8-A346-4FC2-88B8-440B340B203D}" type="datetimeFigureOut">
              <a:rPr lang="ru-RU" smtClean="0"/>
              <a:pPr>
                <a:defRPr/>
              </a:pPr>
              <a:t>23.04.2024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3D0261-A491-4B2E-9207-8A36180B0CB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10540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A38D697-D1F5-407C-A676-C5B0B4938A73}" type="datetimeFigureOut">
              <a:rPr lang="ru-RU" smtClean="0"/>
              <a:pPr>
                <a:defRPr/>
              </a:pPr>
              <a:t>23.04.2024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77775B-C24E-4C56-A003-404DD407881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36803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FDA8CB3-C30D-42D9-B265-A3DC3C920303}" type="datetimeFigureOut">
              <a:rPr lang="ru-RU" smtClean="0"/>
              <a:pPr>
                <a:defRPr/>
              </a:pPr>
              <a:t>23.04.2024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703416-A166-4A3A-9094-2B68C61B350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67239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F03F997-5793-401B-9398-648C379A6618}" type="datetimeFigureOut">
              <a:rPr lang="ru-RU" smtClean="0"/>
              <a:pPr>
                <a:defRPr/>
              </a:pPr>
              <a:t>23.04.2024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6E0EBD-E343-499D-BBD5-5D7D984A23A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0719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fld id="{178FB5DB-8D21-4D75-939B-6C200A28161A}" type="datetimeFigureOut">
              <a:rPr lang="ru-RU" smtClean="0"/>
              <a:pPr>
                <a:defRPr/>
              </a:pPr>
              <a:t>23.04.2024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fld id="{D4A73EEB-0049-42DE-99D9-7114D234FA9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92314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fif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41.png"/><Relationship Id="rId7" Type="http://schemas.openxmlformats.org/officeDocument/2006/relationships/image" Target="../media/image4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11" Type="http://schemas.openxmlformats.org/officeDocument/2006/relationships/image" Target="../media/image46.jpeg"/><Relationship Id="rId5" Type="http://schemas.openxmlformats.org/officeDocument/2006/relationships/image" Target="../media/image42.png"/><Relationship Id="rId10" Type="http://schemas.openxmlformats.org/officeDocument/2006/relationships/image" Target="../media/image45.jpeg"/><Relationship Id="rId4" Type="http://schemas.microsoft.com/office/2007/relationships/hdphoto" Target="../media/hdphoto2.wdp"/><Relationship Id="rId9" Type="http://schemas.microsoft.com/office/2007/relationships/hdphoto" Target="../media/hdphoto4.wdp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04665"/>
            <a:ext cx="8280920" cy="1080119"/>
          </a:xfrm>
        </p:spPr>
        <p:txBody>
          <a:bodyPr>
            <a:no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РАЙОННОЕ МЕТОДИЧЕСКОЕ ОБЪЕДИНЕНИЕ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МУЗЫКАЛЬНЫХ РУКОВОДИТЕЛЕЙ ДОУ 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2060848"/>
            <a:ext cx="8064896" cy="3444997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</a:t>
            </a:r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выявления и оценки </a:t>
            </a:r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результатов музыкальной деятельности детей дошкольного возраста</a:t>
            </a:r>
          </a:p>
          <a:p>
            <a:pPr marL="0" indent="0" algn="ctr">
              <a:buNone/>
            </a:pPr>
            <a:endPara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23 апреля 2024 г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4219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https://ic.pics.livejournal.com/tanjand/44781189/3997038/3997038_origin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6672"/>
            <a:ext cx="6047951" cy="42372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098" name="Picture 2" descr="https://fs.znanio.ru/d5af0e/17/61/fac5c6859cae1d0a86228db5e62ba06281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393" t="28710" r="6618" b="11576"/>
          <a:stretch/>
        </p:blipFill>
        <p:spPr bwMode="auto">
          <a:xfrm>
            <a:off x="6012160" y="2780928"/>
            <a:ext cx="2520280" cy="350038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4" name="Прямоугольник 3"/>
          <p:cNvSpPr/>
          <p:nvPr/>
        </p:nvSpPr>
        <p:spPr>
          <a:xfrm>
            <a:off x="467544" y="4928452"/>
            <a:ext cx="55446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И. 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Чайковский</a:t>
            </a:r>
          </a:p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альбом</a:t>
            </a:r>
          </a:p>
          <a:p>
            <a:pPr algn="ctr"/>
            <a:r>
              <a:rPr lang="ru-RU" sz="2400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«Баба – Яга»</a:t>
            </a:r>
            <a:endParaRPr lang="ru-RU" sz="2400" b="1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00748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gas-kvas.com/grafic/uploads/posts/2023-10/1696487794_gas-kvas-com-p-kartinki-k-skazke-o-tsare-saltane-3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3" y="476672"/>
            <a:ext cx="5967521" cy="41044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3" name="Прямоугольник 2"/>
          <p:cNvSpPr/>
          <p:nvPr/>
        </p:nvSpPr>
        <p:spPr>
          <a:xfrm>
            <a:off x="1331640" y="5085184"/>
            <a:ext cx="40324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Н.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А. Римский-Корсаков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«Сказка о царе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Салтане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400" b="1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4" name="Picture 4" descr="https://366days.ru/media/article_images/414/QCE3AQN1urk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2876579"/>
            <a:ext cx="2606607" cy="340909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5027507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839" r="12451" b="1"/>
          <a:stretch/>
        </p:blipFill>
        <p:spPr>
          <a:xfrm>
            <a:off x="539553" y="476672"/>
            <a:ext cx="5688632" cy="31258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53" t="24830" r="11716" b="13095"/>
          <a:stretch/>
        </p:blipFill>
        <p:spPr>
          <a:xfrm>
            <a:off x="3511082" y="3356992"/>
            <a:ext cx="5117369" cy="29523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9382911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09810" y="557033"/>
            <a:ext cx="3024336" cy="511779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НАРОДНЫЙ ХОР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s://mtdata.ru/u15/photo2A85/20931161836-0/original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3" y="1068812"/>
            <a:ext cx="4708869" cy="31117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4976912" y="2780928"/>
            <a:ext cx="3852428" cy="721871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ОРКЕСТР НАРОДНЫХ ИНСТРУМЕНТОВ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 descr="https://cdn.culture.ru/images/a75d72c9-5855-5a83-9293-fe94dd38b381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3" t="6047" r="7474"/>
          <a:stretch/>
        </p:blipFill>
        <p:spPr bwMode="auto">
          <a:xfrm>
            <a:off x="4067944" y="3502799"/>
            <a:ext cx="4608512" cy="279680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9998310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0" t="15842" r="12833" b="6708"/>
          <a:stretch/>
        </p:blipFill>
        <p:spPr>
          <a:xfrm>
            <a:off x="611560" y="548680"/>
            <a:ext cx="5112568" cy="31683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9" t="19305" r="-1"/>
          <a:stretch/>
        </p:blipFill>
        <p:spPr>
          <a:xfrm>
            <a:off x="3788756" y="3356992"/>
            <a:ext cx="4755178" cy="29249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Прямоугольник 6"/>
          <p:cNvSpPr/>
          <p:nvPr/>
        </p:nvSpPr>
        <p:spPr>
          <a:xfrm>
            <a:off x="5871218" y="1948190"/>
            <a:ext cx="281500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ВЕСЕЛЫЙ ОРКЕСТР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04950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sportishka.com/uploads/posts/2022-11/1667470414_45-sportishka-com-p-krimskie-gori-krasivo-4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3068960"/>
            <a:ext cx="4896545" cy="32643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6" name="Picture 2" descr="https://xn----8sbiecm6bhdx8i.xn--p1ai/sites/default/files/images/okruzhayushhij_mir/Kriym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1" y="476672"/>
            <a:ext cx="4536504" cy="314891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3" name="Прямоугольник 2"/>
          <p:cNvSpPr/>
          <p:nvPr/>
        </p:nvSpPr>
        <p:spPr>
          <a:xfrm>
            <a:off x="5374307" y="1820298"/>
            <a:ext cx="307590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РОДНАЯ ПРИРОДА</a:t>
            </a:r>
          </a:p>
        </p:txBody>
      </p:sp>
    </p:spTree>
    <p:extLst>
      <p:ext uri="{BB962C8B-B14F-4D97-AF65-F5344CB8AC3E}">
        <p14:creationId xmlns:p14="http://schemas.microsoft.com/office/powerpoint/2010/main" val="27849078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5229200"/>
            <a:ext cx="5473411" cy="446388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КАМИЛЬ СЕН-САНС ЦИКЛ </a:t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Карнавал животных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1835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1921 </a:t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Французский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композитор, пианист, органист, дирижёр, музыкальный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писатель, педагог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https://gas-kvas.com/uploads/posts/2023-02/1675667785_gas-kvas-com-p-karnaval-zhivotnikh-slon-risunok-44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6672"/>
            <a:ext cx="6119877" cy="408191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avatars.dzeninfra.ru/get-zen_doc/9662754/pub_64a05c121f633f5bf80d6591_64a0fcd06eed5102b0b11388/scale_1200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37" r="11129"/>
          <a:stretch/>
        </p:blipFill>
        <p:spPr bwMode="auto">
          <a:xfrm>
            <a:off x="5796939" y="3284984"/>
            <a:ext cx="2799200" cy="296806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84613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koffkindom.ru/wp-content/uploads/2020/02/deti-chitaut-stihi-mame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62" t="26401" r="23267"/>
          <a:stretch/>
        </p:blipFill>
        <p:spPr bwMode="auto">
          <a:xfrm>
            <a:off x="4499992" y="2708920"/>
            <a:ext cx="4104456" cy="35788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552328"/>
            <a:ext cx="4507275" cy="301071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099258" y="1857632"/>
            <a:ext cx="346120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МАМЕ ПОСВЯЩАЕТСЯ…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14822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970002"/>
            <a:ext cx="3456384" cy="662412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ДЕНЬ ЗАЩИТНИКА ОТЕЧЕСТВА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D:\Солнышко\ФОТО СОЛнышко\ФОТО 23 ф Зоя\гв 23\IMG_990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76672"/>
            <a:ext cx="5167312" cy="34448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7" t="16345" b="12870"/>
          <a:stretch/>
        </p:blipFill>
        <p:spPr>
          <a:xfrm>
            <a:off x="3731159" y="3573016"/>
            <a:ext cx="4884783" cy="272479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8367896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548680"/>
            <a:ext cx="3179110" cy="1137409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ДЕНЬ ПОБЕДЫ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342047"/>
            <a:ext cx="4593166" cy="34448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92" r="9824"/>
          <a:stretch/>
        </p:blipFill>
        <p:spPr>
          <a:xfrm>
            <a:off x="4932040" y="1340768"/>
            <a:ext cx="3672409" cy="490268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5999889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57272"/>
            <a:ext cx="9323076" cy="691527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0" y="554712"/>
            <a:ext cx="8975534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Monotype Corsiva" panose="03010101010201010101" pitchFamily="66" charset="0"/>
              </a:rPr>
              <a:t>«По дорогам войны…»</a:t>
            </a:r>
            <a:endParaRPr lang="ru-RU" sz="8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5829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0" t="8026" r="-2090" b="2788"/>
          <a:stretch/>
        </p:blipFill>
        <p:spPr>
          <a:xfrm rot="5400000">
            <a:off x="-88809" y="2761216"/>
            <a:ext cx="4230473" cy="28297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1" t="16947" r="13613" b="12183"/>
          <a:stretch/>
        </p:blipFill>
        <p:spPr>
          <a:xfrm>
            <a:off x="3203848" y="548680"/>
            <a:ext cx="5400598" cy="331236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3070725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76672"/>
            <a:ext cx="4896544" cy="32643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3284984"/>
            <a:ext cx="4572000" cy="304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Прямоугольник 5"/>
          <p:cNvSpPr/>
          <p:nvPr/>
        </p:nvSpPr>
        <p:spPr>
          <a:xfrm>
            <a:off x="5570342" y="1543702"/>
            <a:ext cx="286334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СЕМЕЙНАЯ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МИНУТА 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СЛАВЫ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54866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797" t="21602" r="13827" b="5880"/>
          <a:stretch/>
        </p:blipFill>
        <p:spPr>
          <a:xfrm>
            <a:off x="755576" y="692696"/>
            <a:ext cx="7704856" cy="54867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4570595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6" name="Picture 10" descr="https://mykaleidoscope.ru/x/uploads/posts/2022-10/1666143421_24-mykaleidoscope-ru-p-lyubov-i-uvazhenie-k-otechestvu-pinterest-34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6475"/>
          <a:stretch/>
        </p:blipFill>
        <p:spPr bwMode="auto">
          <a:xfrm>
            <a:off x="5633919" y="521514"/>
            <a:ext cx="2941622" cy="2835478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https://slavtradition.com/images/category/novosti/smi/3.2019/11/poziruy-ru-detskaya-fotosessiya-na-ulice-leto-v-derevne-08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825" r="30874" b="14888"/>
          <a:stretch/>
        </p:blipFill>
        <p:spPr bwMode="auto">
          <a:xfrm>
            <a:off x="5756520" y="3165682"/>
            <a:ext cx="2880319" cy="3198659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0" name="Picture 14" descr="https://www.lves.by/wp-content/uploads/2019/07/%D0%9B%D1%8F%D1%85%D0%B0%D0%B2%D1%96%D1%86%D0%BA%D1%96-%D0%B2%D0%B5%D1%81%D0%BD%D1%96%D0%BA3-%D0%B8%D1%8E%D0%BB%D1%8F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54" r="9615" b="15309"/>
          <a:stretch/>
        </p:blipFill>
        <p:spPr bwMode="auto">
          <a:xfrm>
            <a:off x="399166" y="506109"/>
            <a:ext cx="3273936" cy="2659573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2" name="Picture 16" descr="http://s3.fotokto.ru/concurs/photo/full/8/85707.jp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213" t="9550" r="12526" b="18058"/>
          <a:stretch/>
        </p:blipFill>
        <p:spPr bwMode="auto">
          <a:xfrm>
            <a:off x="487962" y="3216838"/>
            <a:ext cx="3096344" cy="3096345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6" name="Picture 20" descr="https://hasan-biblio.vl.muzkult.ru/media/2023/04/14/1275939810/Patrioticheskoe_vospiatnie_5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7147" y="3408148"/>
            <a:ext cx="3481540" cy="2864960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430053" y="5213545"/>
            <a:ext cx="648072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ребенок </a:t>
            </a:r>
            <a:endPara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рождается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добрым и для доброй жизни</a:t>
            </a:r>
          </a:p>
        </p:txBody>
      </p:sp>
      <p:pic>
        <p:nvPicPr>
          <p:cNvPr id="4114" name="Picture 18" descr="https://i.pinimg.com/originals/61/81/3a/61813a7e10414249e68b2b6e34a75596.jpg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15" t="13412" r="23261" b="14980"/>
          <a:stretch/>
        </p:blipFill>
        <p:spPr bwMode="auto">
          <a:xfrm>
            <a:off x="2878615" y="535631"/>
            <a:ext cx="3382872" cy="2970560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21740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"/>
            <a:ext cx="9144000" cy="6870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19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55576" y="2276872"/>
            <a:ext cx="7776864" cy="33856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32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Доклад на тему: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32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Музыкальное </a:t>
            </a: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искусство как средство формирования </a:t>
            </a:r>
            <a:r>
              <a:rPr lang="ru-RU" sz="32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 </a:t>
            </a: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патриотизма у детей дошкольного </a:t>
            </a:r>
            <a:r>
              <a:rPr lang="ru-RU" sz="32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возраста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endParaRPr lang="ru-RU" sz="32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Автор: заместитель заведующего по ВМР</a:t>
            </a:r>
            <a:endParaRPr lang="ru-RU" sz="20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</a:t>
            </a:r>
            <a:r>
              <a:rPr lang="ru-RU" sz="20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Арсеменко</a:t>
            </a: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Е. М.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476672"/>
            <a:ext cx="76328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МБДОУ «Детский сад «Солнышко»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пгт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Гвардейское» Симферопольского района Республики Крым</a:t>
            </a:r>
          </a:p>
        </p:txBody>
      </p:sp>
    </p:spTree>
    <p:extLst>
      <p:ext uri="{BB962C8B-B14F-4D97-AF65-F5344CB8AC3E}">
        <p14:creationId xmlns:p14="http://schemas.microsoft.com/office/powerpoint/2010/main" val="1458972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5" y="3645024"/>
            <a:ext cx="7632848" cy="2736304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«Вопросы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связанные с воспитанием подрастающего поколения на основе ценностей патриотизма, уважения к отечественной истории и культуре, по праву находятся в числе значимых общенациональных задач, реализации которых государство неизменно уделяет приоритетное внимание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В. В. Путин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 descr="https://avatars.mds.yandex.net/i?id=50a1f75015772d2e17b9d51df16a0c5a6a9213ed-10995513-images-thumbs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620688"/>
            <a:ext cx="5248581" cy="29523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5081588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6" name="Picture 4" descr="https://s1.showslide.ru/s_slide/20a9/12e73e0e-a047-4299-b512-b885beb03d40.jpe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584684"/>
            <a:ext cx="7992888" cy="57858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4907812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rs.dzeninfra.ru/get-zen_doc/1546191/pub_5db6333a92414d00afe13805_5db633cfa06eaf00b1486247/scale_1200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578" y="597899"/>
            <a:ext cx="3024336" cy="46898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7" name="Скругленный прямоугольник 6"/>
          <p:cNvSpPr/>
          <p:nvPr/>
        </p:nvSpPr>
        <p:spPr>
          <a:xfrm>
            <a:off x="714546" y="4957449"/>
            <a:ext cx="3600399" cy="1356257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АРИСТОТЕЛЬ 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(родился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384 году до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н. э.)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Древнегреческий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философ и учёный-энциклопедист, ученик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Платона.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https://avatars.mds.yandex.net/i?id=1fd0de122b39c357a749d28d457c6c3a_l-4214228-images-thumbs&amp;n=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39" y="597899"/>
            <a:ext cx="3298403" cy="44858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6" name="Скругленный прямоугольник 5"/>
          <p:cNvSpPr/>
          <p:nvPr/>
        </p:nvSpPr>
        <p:spPr>
          <a:xfrm>
            <a:off x="4709032" y="4941116"/>
            <a:ext cx="3744416" cy="1356257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СУХОМЛИНСКИЙ В. А.</a:t>
            </a:r>
          </a:p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1918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1970)</a:t>
            </a: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оветский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педагог-новатор, детский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писатель.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61420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://static3.vigbo.com/u2113/7414/photos/324531/1000-d4e6b5f514dd60d38317078575a3a180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764704"/>
            <a:ext cx="7704856" cy="513913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5" name="Прямоугольник 4"/>
          <p:cNvSpPr/>
          <p:nvPr/>
        </p:nvSpPr>
        <p:spPr>
          <a:xfrm>
            <a:off x="3598335" y="908720"/>
            <a:ext cx="187532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СЕМЬЯ</a:t>
            </a:r>
          </a:p>
        </p:txBody>
      </p:sp>
    </p:spTree>
    <p:extLst>
      <p:ext uri="{BB962C8B-B14F-4D97-AF65-F5344CB8AC3E}">
        <p14:creationId xmlns:p14="http://schemas.microsoft.com/office/powerpoint/2010/main" val="4592589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rs.dzeninfra.ru/get-zen_doc/9558734/pub_6443fe9d573a6f66d28c9f41_644412636195f63c2e7d9f48/scale_1200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59" t="16783" b="12147"/>
          <a:stretch/>
        </p:blipFill>
        <p:spPr bwMode="auto">
          <a:xfrm>
            <a:off x="611560" y="3284984"/>
            <a:ext cx="4536503" cy="29691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476672"/>
            <a:ext cx="4644493" cy="309698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8725990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2100</TotalTime>
  <Words>222</Words>
  <Application>Microsoft Office PowerPoint</Application>
  <PresentationFormat>Экран (4:3)</PresentationFormat>
  <Paragraphs>48</Paragraphs>
  <Slides>23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9" baseType="lpstr">
      <vt:lpstr>Arial</vt:lpstr>
      <vt:lpstr>Calibri</vt:lpstr>
      <vt:lpstr>Garamond</vt:lpstr>
      <vt:lpstr>Monotype Corsiva</vt:lpstr>
      <vt:lpstr>Times New Roman</vt:lpstr>
      <vt:lpstr>Натуральные материалы</vt:lpstr>
      <vt:lpstr>РАЙОННОЕ МЕТОДИЧЕСКОЕ ОБЪЕДИНЕНИЕ МУЗЫКАЛЬНЫХ РУКОВОДИТЕЛЕЙ ДОУ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НАРОДНЫЙ ХОР</vt:lpstr>
      <vt:lpstr>Презентация PowerPoint</vt:lpstr>
      <vt:lpstr>Презентация PowerPoint</vt:lpstr>
      <vt:lpstr>КАМИЛЬ СЕН-САНС ЦИКЛ  «Карнавал животных»  1835 — 1921  Французский композитор, пианист, органист, дирижёр, музыкальный писатель, педагог</vt:lpstr>
      <vt:lpstr>Презентация PowerPoint</vt:lpstr>
      <vt:lpstr>ДЕНЬ ЗАЩИТНИКА ОТЕЧЕСТВА</vt:lpstr>
      <vt:lpstr>ДЕНЬ ПОБЕДЫ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Елена</dc:creator>
  <cp:lastModifiedBy>Пользователь</cp:lastModifiedBy>
  <cp:revision>70</cp:revision>
  <dcterms:created xsi:type="dcterms:W3CDTF">2022-11-28T11:53:47Z</dcterms:created>
  <dcterms:modified xsi:type="dcterms:W3CDTF">2024-04-23T03:57:25Z</dcterms:modified>
</cp:coreProperties>
</file>