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image3.jpg" ContentType="image/jpg"/>
  <Override PartName="/ppt/media/image4.jpg" ContentType="image/jpg"/>
  <Override PartName="/ppt/media/image6.jpg" ContentType="image/jpg"/>
  <Override PartName="/ppt/media/image7.jpg" ContentType="image/jpg"/>
  <Override PartName="/ppt/media/image8.jpg" ContentType="image/jpg"/>
  <Override PartName="/ppt/media/image9.jpg" ContentType="image/jpg"/>
  <Override PartName="/ppt/media/image10.jpg" ContentType="image/jpg"/>
  <Override PartName="/ppt/media/image13.jpg" ContentType="image/jpg"/>
  <Override PartName="/ppt/media/image14.jpg" ContentType="image/jpg"/>
  <Override PartName="/ppt/media/image15.jpg" ContentType="image/jpg"/>
  <Override PartName="/ppt/media/image16.jpg" ContentType="image/jpg"/>
  <Override PartName="/ppt/media/image17.jpg" ContentType="image/jpg"/>
  <Override PartName="/ppt/media/image18.jpg" ContentType="image/jpg"/>
  <Override PartName="/ppt/media/image19.jpg" ContentType="image/jpg"/>
  <Override PartName="/ppt/media/image20.jpg" ContentType="image/jpg"/>
  <Override PartName="/ppt/media/image21.jpg" ContentType="image/jpg"/>
  <Override PartName="/ppt/media/image22.jpg" ContentType="image/jpg"/>
  <Override PartName="/ppt/media/image23.jpg" ContentType="image/jpg"/>
  <Override PartName="/ppt/media/image24.jpg" ContentType="image/jpg"/>
  <Override PartName="/ppt/media/image25.jpg" ContentType="image/jpg"/>
  <Override PartName="/ppt/media/image26.jpg" ContentType="image/jpg"/>
  <Override PartName="/ppt/media/image27.jpg" ContentType="image/jpg"/>
  <Override PartName="/ppt/media/image28.jpg" ContentType="image/jpg"/>
  <Override PartName="/ppt/media/image29.jpg" ContentType="image/jpg"/>
  <Override PartName="/ppt/media/image30.jpg" ContentType="image/jpg"/>
  <Override PartName="/ppt/media/image31.jpg" ContentType="image/jpg"/>
  <Override PartName="/ppt/media/image32.jpg" ContentType="image/jpg"/>
  <Override PartName="/ppt/media/image33.jpg" ContentType="image/jpg"/>
  <Override PartName="/ppt/media/image34.jpg" ContentType="image/jpg"/>
  <Override PartName="/ppt/media/image35.jpg" ContentType="image/jpg"/>
  <Override PartName="/ppt/media/image36.jpg" ContentType="image/jpg"/>
  <Override PartName="/ppt/media/image37.jpg" ContentType="image/jpg"/>
  <Override PartName="/ppt/media/image38.jpg" ContentType="image/jpg"/>
  <Override PartName="/ppt/media/image39.jpg" ContentType="image/jpg"/>
  <Override PartName="/ppt/media/image40.jpg" ContentType="image/jpg"/>
  <Override PartName="/ppt/media/image41.jpg" ContentType="image/jpg"/>
  <Override PartName="/ppt/media/image42.jpg" ContentType="image/jpg"/>
  <Override PartName="/ppt/media/image43.jpg" ContentType="image/jpg"/>
  <Override PartName="/ppt/media/image44.jpg" ContentType="image/jpg"/>
  <Override PartName="/ppt/media/image45.jpg" ContentType="image/jpg"/>
  <Override PartName="/ppt/media/image46.jpg" ContentType="image/jpg"/>
  <Override PartName="/ppt/media/image47.jpg" ContentType="image/jpg"/>
  <Override PartName="/ppt/media/image48.jpg" ContentType="image/jpg"/>
  <Override PartName="/ppt/media/image49.jpg" ContentType="image/jpg"/>
  <Override PartName="/ppt/media/image50.jpg" ContentType="image/jpg"/>
  <Override PartName="/ppt/media/image51.jpg" ContentType="image/jpg"/>
  <Override PartName="/ppt/media/image52.jpg" ContentType="image/jpg"/>
  <Override PartName="/ppt/media/image53.jpg" ContentType="image/jpg"/>
  <Override PartName="/ppt/media/image54.jpg" ContentType="image/jpg"/>
  <Override PartName="/ppt/media/image55.jpg" ContentType="image/jpg"/>
  <Override PartName="/ppt/media/image56.jpg" ContentType="image/jpg"/>
  <Override PartName="/ppt/media/image57.jpg" ContentType="image/jpg"/>
  <Override PartName="/ppt/media/image59.jpg" ContentType="image/jpg"/>
  <Override PartName="/ppt/media/image60.jpg" ContentType="image/jpg"/>
  <Override PartName="/ppt/media/image61.jpg" ContentType="image/jpg"/>
  <Override PartName="/ppt/media/image62.jpg" ContentType="image/jpg"/>
  <Override PartName="/ppt/media/image63.jpg" ContentType="image/jpg"/>
  <Override PartName="/ppt/media/image64.jpg" ContentType="image/jpg"/>
  <Override PartName="/ppt/media/image65.jpg" ContentType="image/jpg"/>
  <Override PartName="/ppt/media/image66.jpg" ContentType="image/jpg"/>
  <Override PartName="/ppt/media/image67.jpg" ContentType="image/jpg"/>
  <Override PartName="/ppt/media/image68.jpg" ContentType="image/jpg"/>
  <Override PartName="/ppt/media/image69.jpg" ContentType="image/jpg"/>
  <Override PartName="/ppt/media/image70.jpg" ContentType="image/jpg"/>
  <Override PartName="/ppt/media/image71.jpg" ContentType="image/jpg"/>
  <Override PartName="/ppt/media/image72.jpg" ContentType="image/jpg"/>
  <Override PartName="/ppt/media/image73.jpg" ContentType="image/jpg"/>
  <Override PartName="/ppt/media/image74.jpg" ContentType="image/jpg"/>
  <Override PartName="/ppt/media/image75.jpg" ContentType="image/jpg"/>
  <Override PartName="/ppt/media/image76.jpg" ContentType="image/jpg"/>
  <Override PartName="/ppt/media/image77.jpg" ContentType="image/jpg"/>
  <Override PartName="/ppt/media/image78.jpg" ContentType="image/jpg"/>
  <Override PartName="/ppt/media/image79.jpg" ContentType="image/jpg"/>
  <Override PartName="/ppt/media/image80.jpg" ContentType="image/jpg"/>
  <Override PartName="/ppt/media/image81.jpg" ContentType="image/jpg"/>
  <Override PartName="/ppt/media/image83.jpg" ContentType="image/jpg"/>
  <Override PartName="/ppt/media/image84.jpg" ContentType="image/jpg"/>
  <Override PartName="/ppt/media/image86.jpg" ContentType="image/jpg"/>
  <Override PartName="/ppt/media/image87.jpg" ContentType="image/jpg"/>
  <Override PartName="/ppt/media/image88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2" r:id="rId18"/>
    <p:sldId id="273" r:id="rId19"/>
    <p:sldId id="275" r:id="rId20"/>
    <p:sldId id="276" r:id="rId21"/>
    <p:sldId id="285" r:id="rId22"/>
    <p:sldId id="281" r:id="rId23"/>
    <p:sldId id="282" r:id="rId24"/>
    <p:sldId id="283" r:id="rId25"/>
    <p:sldId id="284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4.jpg"/><Relationship Id="rId7" Type="http://schemas.openxmlformats.org/officeDocument/2006/relationships/image" Target="../media/image27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11" Type="http://schemas.openxmlformats.org/officeDocument/2006/relationships/image" Target="../media/image31.jpg"/><Relationship Id="rId5" Type="http://schemas.openxmlformats.org/officeDocument/2006/relationships/image" Target="../media/image26.jpg"/><Relationship Id="rId10" Type="http://schemas.openxmlformats.org/officeDocument/2006/relationships/image" Target="../media/image30.jpg"/><Relationship Id="rId4" Type="http://schemas.openxmlformats.org/officeDocument/2006/relationships/image" Target="../media/image25.jpg"/><Relationship Id="rId9" Type="http://schemas.openxmlformats.org/officeDocument/2006/relationships/image" Target="../media/image29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image" Target="../media/image39.jpg"/><Relationship Id="rId7" Type="http://schemas.openxmlformats.org/officeDocument/2006/relationships/image" Target="../media/image42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g"/><Relationship Id="rId4" Type="http://schemas.openxmlformats.org/officeDocument/2006/relationships/image" Target="../media/image4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3" Type="http://schemas.openxmlformats.org/officeDocument/2006/relationships/image" Target="../media/image52.jpg"/><Relationship Id="rId7" Type="http://schemas.openxmlformats.org/officeDocument/2006/relationships/image" Target="../media/image55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g"/><Relationship Id="rId5" Type="http://schemas.openxmlformats.org/officeDocument/2006/relationships/image" Target="../media/image54.jpg"/><Relationship Id="rId4" Type="http://schemas.openxmlformats.org/officeDocument/2006/relationships/image" Target="../media/image53.jpg"/><Relationship Id="rId9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g"/><Relationship Id="rId3" Type="http://schemas.openxmlformats.org/officeDocument/2006/relationships/image" Target="../media/image58.png"/><Relationship Id="rId7" Type="http://schemas.openxmlformats.org/officeDocument/2006/relationships/image" Target="../media/image61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5" Type="http://schemas.openxmlformats.org/officeDocument/2006/relationships/image" Target="../media/image60.jpg"/><Relationship Id="rId4" Type="http://schemas.openxmlformats.org/officeDocument/2006/relationships/image" Target="../media/image59.jpg"/><Relationship Id="rId9" Type="http://schemas.openxmlformats.org/officeDocument/2006/relationships/image" Target="../media/image3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g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71.jpg"/><Relationship Id="rId7" Type="http://schemas.openxmlformats.org/officeDocument/2006/relationships/image" Target="../media/image75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g"/><Relationship Id="rId5" Type="http://schemas.openxmlformats.org/officeDocument/2006/relationships/image" Target="../media/image73.jpg"/><Relationship Id="rId4" Type="http://schemas.openxmlformats.org/officeDocument/2006/relationships/image" Target="../media/image7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77.jpg"/><Relationship Id="rId7" Type="http://schemas.openxmlformats.org/officeDocument/2006/relationships/image" Target="../media/image81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g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g"/><Relationship Id="rId3" Type="http://schemas.openxmlformats.org/officeDocument/2006/relationships/image" Target="../media/image84.jpg"/><Relationship Id="rId7" Type="http://schemas.openxmlformats.org/officeDocument/2006/relationships/image" Target="../media/image87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6.jpg"/><Relationship Id="rId5" Type="http://schemas.openxmlformats.org/officeDocument/2006/relationships/image" Target="../media/image85.png"/><Relationship Id="rId4" Type="http://schemas.openxmlformats.org/officeDocument/2006/relationships/image" Target="../media/image6.jpg"/><Relationship Id="rId9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g"/><Relationship Id="rId3" Type="http://schemas.openxmlformats.org/officeDocument/2006/relationships/image" Target="../media/image89.jpg"/><Relationship Id="rId7" Type="http://schemas.openxmlformats.org/officeDocument/2006/relationships/image" Target="../media/image9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2.png"/><Relationship Id="rId5" Type="http://schemas.openxmlformats.org/officeDocument/2006/relationships/image" Target="../media/image91.jpg"/><Relationship Id="rId4" Type="http://schemas.openxmlformats.org/officeDocument/2006/relationships/image" Target="../media/image90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12" Type="http://schemas.openxmlformats.org/officeDocument/2006/relationships/image" Target="../media/image6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g"/><Relationship Id="rId11" Type="http://schemas.openxmlformats.org/officeDocument/2006/relationships/image" Target="../media/image22.jpg"/><Relationship Id="rId5" Type="http://schemas.openxmlformats.org/officeDocument/2006/relationships/image" Target="../media/image16.jpg"/><Relationship Id="rId10" Type="http://schemas.openxmlformats.org/officeDocument/2006/relationships/image" Target="../media/image21.jpg"/><Relationship Id="rId4" Type="http://schemas.openxmlformats.org/officeDocument/2006/relationships/image" Target="../media/image15.jpg"/><Relationship Id="rId9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F48489-C1A3-433B-A5DB-003EB2874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782698"/>
            <a:ext cx="7766936" cy="1646302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молодого учителя иностранного языка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16A9297-4860-43B6-B9C4-19A0E4A28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6208" y="5135354"/>
            <a:ext cx="7766936" cy="1096899"/>
          </a:xfrm>
        </p:spPr>
        <p:txBody>
          <a:bodyPr>
            <a:normAutofit lnSpcReduction="10000"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>
                <a:solidFill>
                  <a:srgbClr val="0070C0"/>
                </a:solidFill>
              </a:rPr>
              <a:t>24 марта 2025 год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AAA570A-4029-4C40-8DE6-9EA1D839EB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66160"/>
            <a:ext cx="4852416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39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A24B5E-8BAF-417D-895F-008A8CC4B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965" y="210909"/>
            <a:ext cx="9696271" cy="1719491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Списывание текста и выписывание из него  слов, словосочетаний и предложений: работа с модельным текстом</a:t>
            </a:r>
          </a:p>
        </p:txBody>
      </p:sp>
      <p:grpSp>
        <p:nvGrpSpPr>
          <p:cNvPr id="3" name="object 3">
            <a:extLst>
              <a:ext uri="{FF2B5EF4-FFF2-40B4-BE49-F238E27FC236}">
                <a16:creationId xmlns:a16="http://schemas.microsoft.com/office/drawing/2014/main" xmlns="" id="{A621E61E-21EA-4072-AB75-11BFE7710E47}"/>
              </a:ext>
            </a:extLst>
          </p:cNvPr>
          <p:cNvGrpSpPr/>
          <p:nvPr/>
        </p:nvGrpSpPr>
        <p:grpSpPr>
          <a:xfrm>
            <a:off x="137121" y="1284414"/>
            <a:ext cx="5617845" cy="5367655"/>
            <a:chOff x="137121" y="1284414"/>
            <a:chExt cx="5617845" cy="5367655"/>
          </a:xfrm>
        </p:grpSpPr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4FE365F8-D648-4A66-8865-E5444846E15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3728" y="1293876"/>
              <a:ext cx="2320544" cy="3013329"/>
            </a:xfrm>
            <a:prstGeom prst="rect">
              <a:avLst/>
            </a:prstGeom>
          </p:spPr>
        </p:pic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54EEC8CA-F926-4AE4-B7F4-A0844C52BE15}"/>
                </a:ext>
              </a:extLst>
            </p:cNvPr>
            <p:cNvSpPr/>
            <p:nvPr/>
          </p:nvSpPr>
          <p:spPr>
            <a:xfrm>
              <a:off x="308965" y="1289177"/>
              <a:ext cx="2330450" cy="3023235"/>
            </a:xfrm>
            <a:custGeom>
              <a:avLst/>
              <a:gdLst/>
              <a:ahLst/>
              <a:cxnLst/>
              <a:rect l="l" t="t" r="r" b="b"/>
              <a:pathLst>
                <a:path w="2330450" h="3023235">
                  <a:moveTo>
                    <a:pt x="0" y="3022854"/>
                  </a:moveTo>
                  <a:lnTo>
                    <a:pt x="2330069" y="3022854"/>
                  </a:lnTo>
                  <a:lnTo>
                    <a:pt x="2330069" y="0"/>
                  </a:lnTo>
                  <a:lnTo>
                    <a:pt x="0" y="0"/>
                  </a:lnTo>
                  <a:lnTo>
                    <a:pt x="0" y="3022854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6" name="object 6">
              <a:extLst>
                <a:ext uri="{FF2B5EF4-FFF2-40B4-BE49-F238E27FC236}">
                  <a16:creationId xmlns:a16="http://schemas.microsoft.com/office/drawing/2014/main" xmlns="" id="{69A21DCB-446C-437A-935E-2C1B321A051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6646" y="3317112"/>
              <a:ext cx="2958846" cy="1942592"/>
            </a:xfrm>
            <a:prstGeom prst="rect">
              <a:avLst/>
            </a:prstGeom>
          </p:spPr>
        </p:pic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E17AFF91-887C-448E-96BD-1AB992CEA3FC}"/>
                </a:ext>
              </a:extLst>
            </p:cNvPr>
            <p:cNvSpPr/>
            <p:nvPr/>
          </p:nvSpPr>
          <p:spPr>
            <a:xfrm>
              <a:off x="141884" y="3312287"/>
              <a:ext cx="2968625" cy="1952625"/>
            </a:xfrm>
            <a:custGeom>
              <a:avLst/>
              <a:gdLst/>
              <a:ahLst/>
              <a:cxnLst/>
              <a:rect l="l" t="t" r="r" b="b"/>
              <a:pathLst>
                <a:path w="2968625" h="1952625">
                  <a:moveTo>
                    <a:pt x="0" y="1952116"/>
                  </a:moveTo>
                  <a:lnTo>
                    <a:pt x="2968371" y="1952116"/>
                  </a:lnTo>
                  <a:lnTo>
                    <a:pt x="2968371" y="0"/>
                  </a:lnTo>
                  <a:lnTo>
                    <a:pt x="0" y="0"/>
                  </a:lnTo>
                  <a:lnTo>
                    <a:pt x="0" y="1952116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8" name="object 8">
              <a:extLst>
                <a:ext uri="{FF2B5EF4-FFF2-40B4-BE49-F238E27FC236}">
                  <a16:creationId xmlns:a16="http://schemas.microsoft.com/office/drawing/2014/main" xmlns="" id="{B1F66D83-1C31-49FA-A6BD-CB730A484100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08528" y="1595882"/>
              <a:ext cx="2481014" cy="3563747"/>
            </a:xfrm>
            <a:prstGeom prst="rect">
              <a:avLst/>
            </a:prstGeom>
          </p:spPr>
        </p:pic>
        <p:sp>
          <p:nvSpPr>
            <p:cNvPr id="9" name="object 9">
              <a:extLst>
                <a:ext uri="{FF2B5EF4-FFF2-40B4-BE49-F238E27FC236}">
                  <a16:creationId xmlns:a16="http://schemas.microsoft.com/office/drawing/2014/main" xmlns="" id="{7D002E66-67AA-47B7-993E-6434189DC13E}"/>
                </a:ext>
              </a:extLst>
            </p:cNvPr>
            <p:cNvSpPr/>
            <p:nvPr/>
          </p:nvSpPr>
          <p:spPr>
            <a:xfrm>
              <a:off x="3203701" y="1591183"/>
              <a:ext cx="2546350" cy="3573779"/>
            </a:xfrm>
            <a:custGeom>
              <a:avLst/>
              <a:gdLst/>
              <a:ahLst/>
              <a:cxnLst/>
              <a:rect l="l" t="t" r="r" b="b"/>
              <a:pathLst>
                <a:path w="2546350" h="3573779">
                  <a:moveTo>
                    <a:pt x="0" y="3573272"/>
                  </a:moveTo>
                  <a:lnTo>
                    <a:pt x="2546223" y="3573272"/>
                  </a:lnTo>
                  <a:lnTo>
                    <a:pt x="2546223" y="0"/>
                  </a:lnTo>
                  <a:lnTo>
                    <a:pt x="0" y="0"/>
                  </a:lnTo>
                  <a:lnTo>
                    <a:pt x="0" y="3573272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xmlns="" id="{75F76180-2A70-4727-9838-D9DC1BEBB6A7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01900" y="5079428"/>
              <a:ext cx="2648077" cy="978217"/>
            </a:xfrm>
            <a:prstGeom prst="rect">
              <a:avLst/>
            </a:prstGeom>
          </p:spPr>
        </p:pic>
        <p:sp>
          <p:nvSpPr>
            <p:cNvPr id="11" name="object 11">
              <a:extLst>
                <a:ext uri="{FF2B5EF4-FFF2-40B4-BE49-F238E27FC236}">
                  <a16:creationId xmlns:a16="http://schemas.microsoft.com/office/drawing/2014/main" xmlns="" id="{92CCA9D8-2577-4457-8D1A-2CB06F3B9221}"/>
                </a:ext>
              </a:extLst>
            </p:cNvPr>
            <p:cNvSpPr/>
            <p:nvPr/>
          </p:nvSpPr>
          <p:spPr>
            <a:xfrm>
              <a:off x="2497200" y="5074666"/>
              <a:ext cx="2658110" cy="988060"/>
            </a:xfrm>
            <a:custGeom>
              <a:avLst/>
              <a:gdLst/>
              <a:ahLst/>
              <a:cxnLst/>
              <a:rect l="l" t="t" r="r" b="b"/>
              <a:pathLst>
                <a:path w="2658110" h="988060">
                  <a:moveTo>
                    <a:pt x="0" y="987742"/>
                  </a:moveTo>
                  <a:lnTo>
                    <a:pt x="2657602" y="987742"/>
                  </a:lnTo>
                  <a:lnTo>
                    <a:pt x="2657602" y="0"/>
                  </a:lnTo>
                  <a:lnTo>
                    <a:pt x="0" y="0"/>
                  </a:lnTo>
                  <a:lnTo>
                    <a:pt x="0" y="987742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2" name="object 12">
              <a:extLst>
                <a:ext uri="{FF2B5EF4-FFF2-40B4-BE49-F238E27FC236}">
                  <a16:creationId xmlns:a16="http://schemas.microsoft.com/office/drawing/2014/main" xmlns="" id="{5C7BB3DD-C744-4B04-B744-88245D89F97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3049" y="5719673"/>
              <a:ext cx="668934" cy="922426"/>
            </a:xfrm>
            <a:prstGeom prst="rect">
              <a:avLst/>
            </a:prstGeom>
          </p:spPr>
        </p:pic>
        <p:sp>
          <p:nvSpPr>
            <p:cNvPr id="13" name="object 13">
              <a:extLst>
                <a:ext uri="{FF2B5EF4-FFF2-40B4-BE49-F238E27FC236}">
                  <a16:creationId xmlns:a16="http://schemas.microsoft.com/office/drawing/2014/main" xmlns="" id="{99FFC436-12CA-4227-9EF9-A6A8F95A9491}"/>
                </a:ext>
              </a:extLst>
            </p:cNvPr>
            <p:cNvSpPr/>
            <p:nvPr/>
          </p:nvSpPr>
          <p:spPr>
            <a:xfrm>
              <a:off x="368287" y="5714911"/>
              <a:ext cx="678815" cy="932180"/>
            </a:xfrm>
            <a:custGeom>
              <a:avLst/>
              <a:gdLst/>
              <a:ahLst/>
              <a:cxnLst/>
              <a:rect l="l" t="t" r="r" b="b"/>
              <a:pathLst>
                <a:path w="678815" h="932179">
                  <a:moveTo>
                    <a:pt x="0" y="931951"/>
                  </a:moveTo>
                  <a:lnTo>
                    <a:pt x="678459" y="931951"/>
                  </a:lnTo>
                  <a:lnTo>
                    <a:pt x="678459" y="0"/>
                  </a:lnTo>
                  <a:lnTo>
                    <a:pt x="0" y="0"/>
                  </a:lnTo>
                  <a:lnTo>
                    <a:pt x="0" y="931951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" name="object 14">
            <a:extLst>
              <a:ext uri="{FF2B5EF4-FFF2-40B4-BE49-F238E27FC236}">
                <a16:creationId xmlns:a16="http://schemas.microsoft.com/office/drawing/2014/main" xmlns="" id="{D7866187-3F77-4DCB-BD64-E490D2D408EA}"/>
              </a:ext>
            </a:extLst>
          </p:cNvPr>
          <p:cNvGrpSpPr/>
          <p:nvPr/>
        </p:nvGrpSpPr>
        <p:grpSpPr>
          <a:xfrm>
            <a:off x="5896673" y="1241234"/>
            <a:ext cx="2609850" cy="5410835"/>
            <a:chOff x="5896673" y="1241234"/>
            <a:chExt cx="2609850" cy="5410835"/>
          </a:xfrm>
        </p:grpSpPr>
        <p:pic>
          <p:nvPicPr>
            <p:cNvPr id="15" name="object 15">
              <a:extLst>
                <a:ext uri="{FF2B5EF4-FFF2-40B4-BE49-F238E27FC236}">
                  <a16:creationId xmlns:a16="http://schemas.microsoft.com/office/drawing/2014/main" xmlns="" id="{6E81AEFF-15C8-4087-B1BE-01775721D82C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06134" y="1250823"/>
              <a:ext cx="2364740" cy="3179668"/>
            </a:xfrm>
            <a:prstGeom prst="rect">
              <a:avLst/>
            </a:prstGeom>
          </p:spPr>
        </p:pic>
        <p:sp>
          <p:nvSpPr>
            <p:cNvPr id="16" name="object 16">
              <a:extLst>
                <a:ext uri="{FF2B5EF4-FFF2-40B4-BE49-F238E27FC236}">
                  <a16:creationId xmlns:a16="http://schemas.microsoft.com/office/drawing/2014/main" xmlns="" id="{29D95B49-0F31-4D7D-939D-824AF15BE3F0}"/>
                </a:ext>
              </a:extLst>
            </p:cNvPr>
            <p:cNvSpPr/>
            <p:nvPr/>
          </p:nvSpPr>
          <p:spPr>
            <a:xfrm>
              <a:off x="5901435" y="1245997"/>
              <a:ext cx="2374265" cy="3227705"/>
            </a:xfrm>
            <a:custGeom>
              <a:avLst/>
              <a:gdLst/>
              <a:ahLst/>
              <a:cxnLst/>
              <a:rect l="l" t="t" r="r" b="b"/>
              <a:pathLst>
                <a:path w="2374265" h="3227704">
                  <a:moveTo>
                    <a:pt x="0" y="3227197"/>
                  </a:moveTo>
                  <a:lnTo>
                    <a:pt x="2374265" y="3227197"/>
                  </a:lnTo>
                  <a:lnTo>
                    <a:pt x="2374265" y="0"/>
                  </a:lnTo>
                  <a:lnTo>
                    <a:pt x="0" y="0"/>
                  </a:lnTo>
                  <a:lnTo>
                    <a:pt x="0" y="322719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7" name="object 17">
              <a:extLst>
                <a:ext uri="{FF2B5EF4-FFF2-40B4-BE49-F238E27FC236}">
                  <a16:creationId xmlns:a16="http://schemas.microsoft.com/office/drawing/2014/main" xmlns="" id="{9BB2C351-7A3B-49CD-8079-BD7B6BA3F2D8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90081" y="3623297"/>
              <a:ext cx="2506980" cy="3019044"/>
            </a:xfrm>
            <a:prstGeom prst="rect">
              <a:avLst/>
            </a:prstGeom>
          </p:spPr>
        </p:pic>
        <p:sp>
          <p:nvSpPr>
            <p:cNvPr id="18" name="object 18">
              <a:extLst>
                <a:ext uri="{FF2B5EF4-FFF2-40B4-BE49-F238E27FC236}">
                  <a16:creationId xmlns:a16="http://schemas.microsoft.com/office/drawing/2014/main" xmlns="" id="{65300677-7E93-4B84-BBEE-905442B19534}"/>
                </a:ext>
              </a:extLst>
            </p:cNvPr>
            <p:cNvSpPr/>
            <p:nvPr/>
          </p:nvSpPr>
          <p:spPr>
            <a:xfrm>
              <a:off x="5985255" y="3618534"/>
              <a:ext cx="2516505" cy="3028950"/>
            </a:xfrm>
            <a:custGeom>
              <a:avLst/>
              <a:gdLst/>
              <a:ahLst/>
              <a:cxnLst/>
              <a:rect l="l" t="t" r="r" b="b"/>
              <a:pathLst>
                <a:path w="2516504" h="3028950">
                  <a:moveTo>
                    <a:pt x="0" y="3028569"/>
                  </a:moveTo>
                  <a:lnTo>
                    <a:pt x="2516504" y="3028569"/>
                  </a:lnTo>
                  <a:lnTo>
                    <a:pt x="2516504" y="0"/>
                  </a:lnTo>
                  <a:lnTo>
                    <a:pt x="0" y="0"/>
                  </a:lnTo>
                  <a:lnTo>
                    <a:pt x="0" y="3028569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object 19">
            <a:extLst>
              <a:ext uri="{FF2B5EF4-FFF2-40B4-BE49-F238E27FC236}">
                <a16:creationId xmlns:a16="http://schemas.microsoft.com/office/drawing/2014/main" xmlns="" id="{2D6BFB75-4ACC-48EC-B5D4-8FCC2510E265}"/>
              </a:ext>
            </a:extLst>
          </p:cNvPr>
          <p:cNvGrpSpPr/>
          <p:nvPr/>
        </p:nvGrpSpPr>
        <p:grpSpPr>
          <a:xfrm>
            <a:off x="8599614" y="1267142"/>
            <a:ext cx="3283585" cy="3955415"/>
            <a:chOff x="8599614" y="1267142"/>
            <a:chExt cx="3283585" cy="3955415"/>
          </a:xfrm>
        </p:grpSpPr>
        <p:pic>
          <p:nvPicPr>
            <p:cNvPr id="20" name="object 20">
              <a:extLst>
                <a:ext uri="{FF2B5EF4-FFF2-40B4-BE49-F238E27FC236}">
                  <a16:creationId xmlns:a16="http://schemas.microsoft.com/office/drawing/2014/main" xmlns="" id="{EFF2D628-4CD6-4ACA-8E34-D4C2D2F67107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071005" y="1276731"/>
              <a:ext cx="2657001" cy="3907040"/>
            </a:xfrm>
            <a:prstGeom prst="rect">
              <a:avLst/>
            </a:prstGeom>
          </p:spPr>
        </p:pic>
        <p:sp>
          <p:nvSpPr>
            <p:cNvPr id="21" name="object 21">
              <a:extLst>
                <a:ext uri="{FF2B5EF4-FFF2-40B4-BE49-F238E27FC236}">
                  <a16:creationId xmlns:a16="http://schemas.microsoft.com/office/drawing/2014/main" xmlns="" id="{DD64A9F1-5AD7-4B10-9BEB-C18D4E9DF8D0}"/>
                </a:ext>
              </a:extLst>
            </p:cNvPr>
            <p:cNvSpPr/>
            <p:nvPr/>
          </p:nvSpPr>
          <p:spPr>
            <a:xfrm>
              <a:off x="9019667" y="1271905"/>
              <a:ext cx="2858770" cy="3945890"/>
            </a:xfrm>
            <a:custGeom>
              <a:avLst/>
              <a:gdLst/>
              <a:ahLst/>
              <a:cxnLst/>
              <a:rect l="l" t="t" r="r" b="b"/>
              <a:pathLst>
                <a:path w="2858770" h="3945890">
                  <a:moveTo>
                    <a:pt x="0" y="3945636"/>
                  </a:moveTo>
                  <a:lnTo>
                    <a:pt x="2858388" y="3945636"/>
                  </a:lnTo>
                  <a:lnTo>
                    <a:pt x="2858388" y="0"/>
                  </a:lnTo>
                  <a:lnTo>
                    <a:pt x="0" y="0"/>
                  </a:lnTo>
                  <a:lnTo>
                    <a:pt x="0" y="3945636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2" name="object 22">
              <a:extLst>
                <a:ext uri="{FF2B5EF4-FFF2-40B4-BE49-F238E27FC236}">
                  <a16:creationId xmlns:a16="http://schemas.microsoft.com/office/drawing/2014/main" xmlns="" id="{9371B311-FABF-4A8D-8A08-805E8822F9D2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609203" y="4100741"/>
              <a:ext cx="3243579" cy="1101813"/>
            </a:xfrm>
            <a:prstGeom prst="rect">
              <a:avLst/>
            </a:prstGeom>
          </p:spPr>
        </p:pic>
        <p:sp>
          <p:nvSpPr>
            <p:cNvPr id="23" name="object 23">
              <a:extLst>
                <a:ext uri="{FF2B5EF4-FFF2-40B4-BE49-F238E27FC236}">
                  <a16:creationId xmlns:a16="http://schemas.microsoft.com/office/drawing/2014/main" xmlns="" id="{F5EFD694-DF28-41DE-9D1B-F8C9E508792C}"/>
                </a:ext>
              </a:extLst>
            </p:cNvPr>
            <p:cNvSpPr/>
            <p:nvPr/>
          </p:nvSpPr>
          <p:spPr>
            <a:xfrm>
              <a:off x="8604377" y="4095915"/>
              <a:ext cx="3253104" cy="1111885"/>
            </a:xfrm>
            <a:custGeom>
              <a:avLst/>
              <a:gdLst/>
              <a:ahLst/>
              <a:cxnLst/>
              <a:rect l="l" t="t" r="r" b="b"/>
              <a:pathLst>
                <a:path w="3253104" h="1111885">
                  <a:moveTo>
                    <a:pt x="0" y="1111338"/>
                  </a:moveTo>
                  <a:lnTo>
                    <a:pt x="3253104" y="1111338"/>
                  </a:lnTo>
                  <a:lnTo>
                    <a:pt x="3253104" y="0"/>
                  </a:lnTo>
                  <a:lnTo>
                    <a:pt x="0" y="0"/>
                  </a:lnTo>
                  <a:lnTo>
                    <a:pt x="0" y="1111338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object 24">
            <a:extLst>
              <a:ext uri="{FF2B5EF4-FFF2-40B4-BE49-F238E27FC236}">
                <a16:creationId xmlns:a16="http://schemas.microsoft.com/office/drawing/2014/main" xmlns="" id="{6D999104-3C6D-464F-9289-4718DA7B9034}"/>
              </a:ext>
            </a:extLst>
          </p:cNvPr>
          <p:cNvGrpSpPr/>
          <p:nvPr/>
        </p:nvGrpSpPr>
        <p:grpSpPr>
          <a:xfrm>
            <a:off x="11369611" y="5786234"/>
            <a:ext cx="654050" cy="882015"/>
            <a:chOff x="11369611" y="5786234"/>
            <a:chExt cx="654050" cy="882015"/>
          </a:xfrm>
        </p:grpSpPr>
        <p:pic>
          <p:nvPicPr>
            <p:cNvPr id="25" name="object 25">
              <a:extLst>
                <a:ext uri="{FF2B5EF4-FFF2-40B4-BE49-F238E27FC236}">
                  <a16:creationId xmlns:a16="http://schemas.microsoft.com/office/drawing/2014/main" xmlns="" id="{EE4F01ED-CD89-4FED-B57A-F0F35730E943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379199" y="5795759"/>
              <a:ext cx="635000" cy="862952"/>
            </a:xfrm>
            <a:prstGeom prst="rect">
              <a:avLst/>
            </a:prstGeom>
          </p:spPr>
        </p:pic>
        <p:sp>
          <p:nvSpPr>
            <p:cNvPr id="26" name="object 26">
              <a:extLst>
                <a:ext uri="{FF2B5EF4-FFF2-40B4-BE49-F238E27FC236}">
                  <a16:creationId xmlns:a16="http://schemas.microsoft.com/office/drawing/2014/main" xmlns="" id="{0719D12A-2739-4273-963D-B2CF6F4DD00D}"/>
                </a:ext>
              </a:extLst>
            </p:cNvPr>
            <p:cNvSpPr/>
            <p:nvPr/>
          </p:nvSpPr>
          <p:spPr>
            <a:xfrm>
              <a:off x="11374373" y="5790996"/>
              <a:ext cx="644525" cy="872490"/>
            </a:xfrm>
            <a:custGeom>
              <a:avLst/>
              <a:gdLst/>
              <a:ahLst/>
              <a:cxnLst/>
              <a:rect l="l" t="t" r="r" b="b"/>
              <a:pathLst>
                <a:path w="644525" h="872490">
                  <a:moveTo>
                    <a:pt x="0" y="872477"/>
                  </a:moveTo>
                  <a:lnTo>
                    <a:pt x="644525" y="872477"/>
                  </a:lnTo>
                  <a:lnTo>
                    <a:pt x="644525" y="0"/>
                  </a:lnTo>
                  <a:lnTo>
                    <a:pt x="0" y="0"/>
                  </a:lnTo>
                  <a:lnTo>
                    <a:pt x="0" y="87247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1197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F3654F-164C-4E12-B84A-C9B56CD33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178508" cy="1320800"/>
          </a:xfrm>
        </p:spPr>
        <p:txBody>
          <a:bodyPr/>
          <a:lstStyle/>
          <a:p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Система</a:t>
            </a:r>
            <a:r>
              <a:rPr kumimoji="0" lang="ru-RU" sz="2800" b="1" i="0" u="none" strike="noStrike" kern="0" cap="none" spc="-145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освоения</a:t>
            </a:r>
            <a:r>
              <a:rPr kumimoji="0" lang="ru-RU" sz="2800" b="1" i="0" u="none" strike="noStrike" kern="0" cap="none" spc="-12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45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УУД:</a:t>
            </a:r>
            <a:r>
              <a:rPr kumimoji="0" lang="ru-RU" sz="2800" b="1" i="0" u="none" strike="noStrike" kern="0" cap="none" spc="-114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рубрика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	</a:t>
            </a:r>
            <a:r>
              <a:rPr kumimoji="0" lang="ru-RU" sz="2800" b="1" i="0" u="none" strike="noStrike" kern="0" cap="none" spc="0" normalizeH="0" baseline="0" noProof="0" dirty="0" err="1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Study</a:t>
            </a:r>
            <a:r>
              <a:rPr kumimoji="0" lang="ru-RU" sz="2800" b="1" i="0" u="none" strike="noStrike" kern="0" cap="none" spc="-65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 err="1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Skills</a:t>
            </a:r>
            <a:r>
              <a:rPr kumimoji="0" lang="ru-RU" sz="2800" b="1" i="0" u="none" strike="noStrike" kern="0" cap="none" spc="-6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о</a:t>
            </a:r>
            <a:r>
              <a:rPr kumimoji="0" lang="ru-RU" sz="2800" b="1" i="0" u="none" strike="noStrike" kern="0" cap="none" spc="-65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письменной</a:t>
            </a:r>
            <a:r>
              <a:rPr kumimoji="0" lang="ru-RU" sz="2800" b="1" i="0" u="none" strike="noStrike" kern="0" cap="none" spc="-6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2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речи</a:t>
            </a:r>
            <a:endParaRPr lang="ru-RU" dirty="0"/>
          </a:p>
        </p:txBody>
      </p:sp>
      <p:grpSp>
        <p:nvGrpSpPr>
          <p:cNvPr id="3" name="object 3">
            <a:extLst>
              <a:ext uri="{FF2B5EF4-FFF2-40B4-BE49-F238E27FC236}">
                <a16:creationId xmlns:a16="http://schemas.microsoft.com/office/drawing/2014/main" xmlns="" id="{C120F412-2572-46B3-9CA1-EDF7B2FB98A5}"/>
              </a:ext>
            </a:extLst>
          </p:cNvPr>
          <p:cNvGrpSpPr/>
          <p:nvPr/>
        </p:nvGrpSpPr>
        <p:grpSpPr>
          <a:xfrm>
            <a:off x="631253" y="1337246"/>
            <a:ext cx="3545204" cy="2183130"/>
            <a:chOff x="631253" y="1337246"/>
            <a:chExt cx="3545204" cy="2183130"/>
          </a:xfrm>
        </p:grpSpPr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8002C93B-DE70-40C3-8B58-C59199729272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0778" y="1410554"/>
              <a:ext cx="3284574" cy="2099852"/>
            </a:xfrm>
            <a:prstGeom prst="rect">
              <a:avLst/>
            </a:prstGeom>
          </p:spPr>
        </p:pic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01620083-C677-42CA-8448-CCE3EB65E1A3}"/>
                </a:ext>
              </a:extLst>
            </p:cNvPr>
            <p:cNvSpPr/>
            <p:nvPr/>
          </p:nvSpPr>
          <p:spPr>
            <a:xfrm>
              <a:off x="636016" y="1342008"/>
              <a:ext cx="3535679" cy="2173605"/>
            </a:xfrm>
            <a:custGeom>
              <a:avLst/>
              <a:gdLst/>
              <a:ahLst/>
              <a:cxnLst/>
              <a:rect l="l" t="t" r="r" b="b"/>
              <a:pathLst>
                <a:path w="3535679" h="2173604">
                  <a:moveTo>
                    <a:pt x="0" y="2173224"/>
                  </a:moveTo>
                  <a:lnTo>
                    <a:pt x="3535299" y="2173224"/>
                  </a:lnTo>
                  <a:lnTo>
                    <a:pt x="3535299" y="0"/>
                  </a:lnTo>
                  <a:lnTo>
                    <a:pt x="0" y="0"/>
                  </a:lnTo>
                  <a:lnTo>
                    <a:pt x="0" y="2173224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" name="object 15">
            <a:extLst>
              <a:ext uri="{FF2B5EF4-FFF2-40B4-BE49-F238E27FC236}">
                <a16:creationId xmlns:a16="http://schemas.microsoft.com/office/drawing/2014/main" xmlns="" id="{9D58558E-E043-40CA-8F2B-6F191FF01594}"/>
              </a:ext>
            </a:extLst>
          </p:cNvPr>
          <p:cNvGrpSpPr/>
          <p:nvPr/>
        </p:nvGrpSpPr>
        <p:grpSpPr>
          <a:xfrm>
            <a:off x="207302" y="3909695"/>
            <a:ext cx="3934460" cy="2672715"/>
            <a:chOff x="207302" y="3909695"/>
            <a:chExt cx="3934460" cy="2672715"/>
          </a:xfrm>
        </p:grpSpPr>
        <p:pic>
          <p:nvPicPr>
            <p:cNvPr id="7" name="object 16">
              <a:extLst>
                <a:ext uri="{FF2B5EF4-FFF2-40B4-BE49-F238E27FC236}">
                  <a16:creationId xmlns:a16="http://schemas.microsoft.com/office/drawing/2014/main" xmlns="" id="{6653ADEF-98DB-47A1-A9F7-20F860341B9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6827" y="3919220"/>
              <a:ext cx="3696509" cy="2270632"/>
            </a:xfrm>
            <a:prstGeom prst="rect">
              <a:avLst/>
            </a:prstGeom>
          </p:spPr>
        </p:pic>
        <p:sp>
          <p:nvSpPr>
            <p:cNvPr id="8" name="object 17">
              <a:extLst>
                <a:ext uri="{FF2B5EF4-FFF2-40B4-BE49-F238E27FC236}">
                  <a16:creationId xmlns:a16="http://schemas.microsoft.com/office/drawing/2014/main" xmlns="" id="{1B23B113-1D88-45E4-A604-138507C42D8D}"/>
                </a:ext>
              </a:extLst>
            </p:cNvPr>
            <p:cNvSpPr/>
            <p:nvPr/>
          </p:nvSpPr>
          <p:spPr>
            <a:xfrm>
              <a:off x="212064" y="3914457"/>
              <a:ext cx="3924935" cy="2280285"/>
            </a:xfrm>
            <a:custGeom>
              <a:avLst/>
              <a:gdLst/>
              <a:ahLst/>
              <a:cxnLst/>
              <a:rect l="l" t="t" r="r" b="b"/>
              <a:pathLst>
                <a:path w="3924935" h="2280285">
                  <a:moveTo>
                    <a:pt x="0" y="2280157"/>
                  </a:moveTo>
                  <a:lnTo>
                    <a:pt x="3924808" y="2280157"/>
                  </a:lnTo>
                  <a:lnTo>
                    <a:pt x="3924808" y="0"/>
                  </a:lnTo>
                  <a:lnTo>
                    <a:pt x="0" y="0"/>
                  </a:lnTo>
                  <a:lnTo>
                    <a:pt x="0" y="228015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9" name="object 18">
              <a:extLst>
                <a:ext uri="{FF2B5EF4-FFF2-40B4-BE49-F238E27FC236}">
                  <a16:creationId xmlns:a16="http://schemas.microsoft.com/office/drawing/2014/main" xmlns="" id="{63727480-7389-457F-85E1-5D36023ECE94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7878" y="5600700"/>
              <a:ext cx="704621" cy="971638"/>
            </a:xfrm>
            <a:prstGeom prst="rect">
              <a:avLst/>
            </a:prstGeom>
          </p:spPr>
        </p:pic>
        <p:sp>
          <p:nvSpPr>
            <p:cNvPr id="10" name="object 19">
              <a:extLst>
                <a:ext uri="{FF2B5EF4-FFF2-40B4-BE49-F238E27FC236}">
                  <a16:creationId xmlns:a16="http://schemas.microsoft.com/office/drawing/2014/main" xmlns="" id="{06D0E333-7928-43E0-8A25-D194D02258BE}"/>
                </a:ext>
              </a:extLst>
            </p:cNvPr>
            <p:cNvSpPr/>
            <p:nvPr/>
          </p:nvSpPr>
          <p:spPr>
            <a:xfrm>
              <a:off x="243116" y="5595937"/>
              <a:ext cx="714375" cy="981710"/>
            </a:xfrm>
            <a:custGeom>
              <a:avLst/>
              <a:gdLst/>
              <a:ahLst/>
              <a:cxnLst/>
              <a:rect l="l" t="t" r="r" b="b"/>
              <a:pathLst>
                <a:path w="714375" h="981709">
                  <a:moveTo>
                    <a:pt x="0" y="981163"/>
                  </a:moveTo>
                  <a:lnTo>
                    <a:pt x="714146" y="981163"/>
                  </a:lnTo>
                  <a:lnTo>
                    <a:pt x="714146" y="0"/>
                  </a:lnTo>
                  <a:lnTo>
                    <a:pt x="0" y="0"/>
                  </a:lnTo>
                  <a:lnTo>
                    <a:pt x="0" y="981163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" name="object 6">
            <a:extLst>
              <a:ext uri="{FF2B5EF4-FFF2-40B4-BE49-F238E27FC236}">
                <a16:creationId xmlns:a16="http://schemas.microsoft.com/office/drawing/2014/main" xmlns="" id="{A39FD136-0243-41BA-A992-C74F7C4334EC}"/>
              </a:ext>
            </a:extLst>
          </p:cNvPr>
          <p:cNvGrpSpPr/>
          <p:nvPr/>
        </p:nvGrpSpPr>
        <p:grpSpPr>
          <a:xfrm>
            <a:off x="4243895" y="1164653"/>
            <a:ext cx="7780020" cy="5504180"/>
            <a:chOff x="4243895" y="1164653"/>
            <a:chExt cx="7780020" cy="5504180"/>
          </a:xfrm>
        </p:grpSpPr>
        <p:pic>
          <p:nvPicPr>
            <p:cNvPr id="12" name="object 7">
              <a:extLst>
                <a:ext uri="{FF2B5EF4-FFF2-40B4-BE49-F238E27FC236}">
                  <a16:creationId xmlns:a16="http://schemas.microsoft.com/office/drawing/2014/main" xmlns="" id="{BAC5B5BB-94EF-44DA-927A-9F5F1A8E31D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53357" y="1174115"/>
              <a:ext cx="3424173" cy="3289985"/>
            </a:xfrm>
            <a:prstGeom prst="rect">
              <a:avLst/>
            </a:prstGeom>
          </p:spPr>
        </p:pic>
        <p:sp>
          <p:nvSpPr>
            <p:cNvPr id="13" name="object 8">
              <a:extLst>
                <a:ext uri="{FF2B5EF4-FFF2-40B4-BE49-F238E27FC236}">
                  <a16:creationId xmlns:a16="http://schemas.microsoft.com/office/drawing/2014/main" xmlns="" id="{62908AD7-7686-4254-BDCB-6C3B3A73E780}"/>
                </a:ext>
              </a:extLst>
            </p:cNvPr>
            <p:cNvSpPr/>
            <p:nvPr/>
          </p:nvSpPr>
          <p:spPr>
            <a:xfrm>
              <a:off x="4248658" y="1169416"/>
              <a:ext cx="3434079" cy="3402329"/>
            </a:xfrm>
            <a:custGeom>
              <a:avLst/>
              <a:gdLst/>
              <a:ahLst/>
              <a:cxnLst/>
              <a:rect l="l" t="t" r="r" b="b"/>
              <a:pathLst>
                <a:path w="3434079" h="3402329">
                  <a:moveTo>
                    <a:pt x="0" y="3402076"/>
                  </a:moveTo>
                  <a:lnTo>
                    <a:pt x="3433699" y="3402076"/>
                  </a:lnTo>
                  <a:lnTo>
                    <a:pt x="3433699" y="0"/>
                  </a:lnTo>
                  <a:lnTo>
                    <a:pt x="0" y="0"/>
                  </a:lnTo>
                  <a:lnTo>
                    <a:pt x="0" y="3402076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xmlns="" id="{9BB192F3-FE43-4FF8-8E26-FC9A6657ECF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65530" y="1274064"/>
              <a:ext cx="2897400" cy="3462938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xmlns="" id="{0E261364-9A11-4618-BCC9-CC6B221BAF77}"/>
                </a:ext>
              </a:extLst>
            </p:cNvPr>
            <p:cNvSpPr/>
            <p:nvPr/>
          </p:nvSpPr>
          <p:spPr>
            <a:xfrm>
              <a:off x="8179180" y="1269238"/>
              <a:ext cx="3221355" cy="3535679"/>
            </a:xfrm>
            <a:custGeom>
              <a:avLst/>
              <a:gdLst/>
              <a:ahLst/>
              <a:cxnLst/>
              <a:rect l="l" t="t" r="r" b="b"/>
              <a:pathLst>
                <a:path w="3221354" h="3535679">
                  <a:moveTo>
                    <a:pt x="0" y="3535299"/>
                  </a:moveTo>
                  <a:lnTo>
                    <a:pt x="3221101" y="3535299"/>
                  </a:lnTo>
                  <a:lnTo>
                    <a:pt x="3221101" y="0"/>
                  </a:lnTo>
                  <a:lnTo>
                    <a:pt x="0" y="0"/>
                  </a:lnTo>
                  <a:lnTo>
                    <a:pt x="0" y="3535299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6" name="object 11">
              <a:extLst>
                <a:ext uri="{FF2B5EF4-FFF2-40B4-BE49-F238E27FC236}">
                  <a16:creationId xmlns:a16="http://schemas.microsoft.com/office/drawing/2014/main" xmlns="" id="{3A3EAACB-A326-456C-8B1C-0BDB04194580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86171" y="4447730"/>
              <a:ext cx="4391025" cy="2085975"/>
            </a:xfrm>
            <a:prstGeom prst="rect">
              <a:avLst/>
            </a:prstGeom>
          </p:spPr>
        </p:pic>
        <p:sp>
          <p:nvSpPr>
            <p:cNvPr id="17" name="object 12">
              <a:extLst>
                <a:ext uri="{FF2B5EF4-FFF2-40B4-BE49-F238E27FC236}">
                  <a16:creationId xmlns:a16="http://schemas.microsoft.com/office/drawing/2014/main" xmlns="" id="{40E8C87E-BCAD-4216-BBE9-C4180AB1DFA6}"/>
                </a:ext>
              </a:extLst>
            </p:cNvPr>
            <p:cNvSpPr/>
            <p:nvPr/>
          </p:nvSpPr>
          <p:spPr>
            <a:xfrm>
              <a:off x="5681345" y="4442968"/>
              <a:ext cx="4400550" cy="2095500"/>
            </a:xfrm>
            <a:custGeom>
              <a:avLst/>
              <a:gdLst/>
              <a:ahLst/>
              <a:cxnLst/>
              <a:rect l="l" t="t" r="r" b="b"/>
              <a:pathLst>
                <a:path w="4400550" h="2095500">
                  <a:moveTo>
                    <a:pt x="0" y="2095499"/>
                  </a:moveTo>
                  <a:lnTo>
                    <a:pt x="4400550" y="2095499"/>
                  </a:lnTo>
                  <a:lnTo>
                    <a:pt x="4400550" y="0"/>
                  </a:lnTo>
                  <a:lnTo>
                    <a:pt x="0" y="0"/>
                  </a:lnTo>
                  <a:lnTo>
                    <a:pt x="0" y="2095499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8" name="object 13">
              <a:extLst>
                <a:ext uri="{FF2B5EF4-FFF2-40B4-BE49-F238E27FC236}">
                  <a16:creationId xmlns:a16="http://schemas.microsoft.com/office/drawing/2014/main" xmlns="" id="{3F562F9C-4C6A-4270-9919-E4DD6D11DE9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379200" y="5795759"/>
              <a:ext cx="635000" cy="862952"/>
            </a:xfrm>
            <a:prstGeom prst="rect">
              <a:avLst/>
            </a:prstGeom>
          </p:spPr>
        </p:pic>
        <p:sp>
          <p:nvSpPr>
            <p:cNvPr id="19" name="object 14">
              <a:extLst>
                <a:ext uri="{FF2B5EF4-FFF2-40B4-BE49-F238E27FC236}">
                  <a16:creationId xmlns:a16="http://schemas.microsoft.com/office/drawing/2014/main" xmlns="" id="{9C7BC8CD-2C61-4996-8942-A3DBEF160364}"/>
                </a:ext>
              </a:extLst>
            </p:cNvPr>
            <p:cNvSpPr/>
            <p:nvPr/>
          </p:nvSpPr>
          <p:spPr>
            <a:xfrm>
              <a:off x="11374374" y="5790996"/>
              <a:ext cx="644525" cy="872490"/>
            </a:xfrm>
            <a:custGeom>
              <a:avLst/>
              <a:gdLst/>
              <a:ahLst/>
              <a:cxnLst/>
              <a:rect l="l" t="t" r="r" b="b"/>
              <a:pathLst>
                <a:path w="644525" h="872490">
                  <a:moveTo>
                    <a:pt x="0" y="872477"/>
                  </a:moveTo>
                  <a:lnTo>
                    <a:pt x="644525" y="872477"/>
                  </a:lnTo>
                  <a:lnTo>
                    <a:pt x="644525" y="0"/>
                  </a:lnTo>
                  <a:lnTo>
                    <a:pt x="0" y="0"/>
                  </a:lnTo>
                  <a:lnTo>
                    <a:pt x="0" y="87247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616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E83EEA-5CF8-4D48-93B1-D1EE4E536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Написание</a:t>
            </a:r>
            <a:r>
              <a:rPr kumimoji="0" lang="ru-RU" sz="30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текста</a:t>
            </a:r>
            <a:r>
              <a:rPr kumimoji="0" lang="ru-RU" sz="3000" b="1" i="0" u="none" strike="noStrike" kern="0" cap="none" spc="-7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по</a:t>
            </a:r>
            <a:r>
              <a:rPr kumimoji="0" lang="ru-RU" sz="3000" b="1" i="0" u="none" strike="noStrike" kern="0" cap="none" spc="-6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0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плану</a:t>
            </a:r>
            <a:endParaRPr lang="ru-RU" dirty="0">
              <a:solidFill>
                <a:srgbClr val="0070C0"/>
              </a:solidFill>
            </a:endParaRPr>
          </a:p>
        </p:txBody>
      </p:sp>
      <p:grpSp>
        <p:nvGrpSpPr>
          <p:cNvPr id="5" name="object 3">
            <a:extLst>
              <a:ext uri="{FF2B5EF4-FFF2-40B4-BE49-F238E27FC236}">
                <a16:creationId xmlns:a16="http://schemas.microsoft.com/office/drawing/2014/main" xmlns="" id="{A1C5567B-8856-4F7B-943B-CB796B4AB8B1}"/>
              </a:ext>
            </a:extLst>
          </p:cNvPr>
          <p:cNvGrpSpPr/>
          <p:nvPr/>
        </p:nvGrpSpPr>
        <p:grpSpPr>
          <a:xfrm>
            <a:off x="216115" y="1204658"/>
            <a:ext cx="3201035" cy="3813810"/>
            <a:chOff x="216115" y="1204658"/>
            <a:chExt cx="3201035" cy="3813810"/>
          </a:xfrm>
        </p:grpSpPr>
        <p:pic>
          <p:nvPicPr>
            <p:cNvPr id="6" name="object 4">
              <a:extLst>
                <a:ext uri="{FF2B5EF4-FFF2-40B4-BE49-F238E27FC236}">
                  <a16:creationId xmlns:a16="http://schemas.microsoft.com/office/drawing/2014/main" xmlns="" id="{226941AA-6670-4E5C-BA6E-433C4F4667A6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3846" y="1214247"/>
              <a:ext cx="2803779" cy="2788411"/>
            </a:xfrm>
            <a:prstGeom prst="rect">
              <a:avLst/>
            </a:prstGeom>
          </p:spPr>
        </p:pic>
        <p:sp>
          <p:nvSpPr>
            <p:cNvPr id="7" name="object 5">
              <a:extLst>
                <a:ext uri="{FF2B5EF4-FFF2-40B4-BE49-F238E27FC236}">
                  <a16:creationId xmlns:a16="http://schemas.microsoft.com/office/drawing/2014/main" xmlns="" id="{31E8143C-CFD9-414C-8E32-D64CD975EC26}"/>
                </a:ext>
              </a:extLst>
            </p:cNvPr>
            <p:cNvSpPr/>
            <p:nvPr/>
          </p:nvSpPr>
          <p:spPr>
            <a:xfrm>
              <a:off x="599084" y="1209421"/>
              <a:ext cx="2813685" cy="2798445"/>
            </a:xfrm>
            <a:custGeom>
              <a:avLst/>
              <a:gdLst/>
              <a:ahLst/>
              <a:cxnLst/>
              <a:rect l="l" t="t" r="r" b="b"/>
              <a:pathLst>
                <a:path w="2813685" h="2798445">
                  <a:moveTo>
                    <a:pt x="0" y="2797936"/>
                  </a:moveTo>
                  <a:lnTo>
                    <a:pt x="2813304" y="2797936"/>
                  </a:lnTo>
                  <a:lnTo>
                    <a:pt x="2813304" y="0"/>
                  </a:lnTo>
                  <a:lnTo>
                    <a:pt x="0" y="0"/>
                  </a:lnTo>
                  <a:lnTo>
                    <a:pt x="0" y="2797936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8" name="object 6">
              <a:extLst>
                <a:ext uri="{FF2B5EF4-FFF2-40B4-BE49-F238E27FC236}">
                  <a16:creationId xmlns:a16="http://schemas.microsoft.com/office/drawing/2014/main" xmlns="" id="{A61A0B65-B76D-4F5C-B734-6767054C2367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5640" y="3150997"/>
              <a:ext cx="3026537" cy="1857883"/>
            </a:xfrm>
            <a:prstGeom prst="rect">
              <a:avLst/>
            </a:prstGeom>
          </p:spPr>
        </p:pic>
        <p:sp>
          <p:nvSpPr>
            <p:cNvPr id="9" name="object 7">
              <a:extLst>
                <a:ext uri="{FF2B5EF4-FFF2-40B4-BE49-F238E27FC236}">
                  <a16:creationId xmlns:a16="http://schemas.microsoft.com/office/drawing/2014/main" xmlns="" id="{250E2C0C-9EC7-44FB-A49D-4FBE5BEEFC86}"/>
                </a:ext>
              </a:extLst>
            </p:cNvPr>
            <p:cNvSpPr/>
            <p:nvPr/>
          </p:nvSpPr>
          <p:spPr>
            <a:xfrm>
              <a:off x="220878" y="3146171"/>
              <a:ext cx="3036570" cy="1867535"/>
            </a:xfrm>
            <a:custGeom>
              <a:avLst/>
              <a:gdLst/>
              <a:ahLst/>
              <a:cxnLst/>
              <a:rect l="l" t="t" r="r" b="b"/>
              <a:pathLst>
                <a:path w="3036570" h="1867535">
                  <a:moveTo>
                    <a:pt x="0" y="1867408"/>
                  </a:moveTo>
                  <a:lnTo>
                    <a:pt x="3036062" y="1867408"/>
                  </a:lnTo>
                  <a:lnTo>
                    <a:pt x="3036062" y="0"/>
                  </a:lnTo>
                  <a:lnTo>
                    <a:pt x="0" y="0"/>
                  </a:lnTo>
                  <a:lnTo>
                    <a:pt x="0" y="1867408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" name="object 18">
            <a:extLst>
              <a:ext uri="{FF2B5EF4-FFF2-40B4-BE49-F238E27FC236}">
                <a16:creationId xmlns:a16="http://schemas.microsoft.com/office/drawing/2014/main" xmlns="" id="{19DB26CB-D9B2-41A8-8E78-97DA892FA2DE}"/>
              </a:ext>
            </a:extLst>
          </p:cNvPr>
          <p:cNvGrpSpPr/>
          <p:nvPr/>
        </p:nvGrpSpPr>
        <p:grpSpPr>
          <a:xfrm>
            <a:off x="257175" y="5456428"/>
            <a:ext cx="844550" cy="1157605"/>
            <a:chOff x="257175" y="5456428"/>
            <a:chExt cx="844550" cy="1157605"/>
          </a:xfrm>
        </p:grpSpPr>
        <p:pic>
          <p:nvPicPr>
            <p:cNvPr id="11" name="object 19">
              <a:extLst>
                <a:ext uri="{FF2B5EF4-FFF2-40B4-BE49-F238E27FC236}">
                  <a16:creationId xmlns:a16="http://schemas.microsoft.com/office/drawing/2014/main" xmlns="" id="{F2AED5D1-A46E-4957-AFF3-7B0FD13DB78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6700" y="5465953"/>
              <a:ext cx="825500" cy="1138326"/>
            </a:xfrm>
            <a:prstGeom prst="rect">
              <a:avLst/>
            </a:prstGeom>
          </p:spPr>
        </p:pic>
        <p:sp>
          <p:nvSpPr>
            <p:cNvPr id="12" name="object 20">
              <a:extLst>
                <a:ext uri="{FF2B5EF4-FFF2-40B4-BE49-F238E27FC236}">
                  <a16:creationId xmlns:a16="http://schemas.microsoft.com/office/drawing/2014/main" xmlns="" id="{C8A2DA88-2284-4A50-B7BE-D5640321095E}"/>
                </a:ext>
              </a:extLst>
            </p:cNvPr>
            <p:cNvSpPr/>
            <p:nvPr/>
          </p:nvSpPr>
          <p:spPr>
            <a:xfrm>
              <a:off x="261937" y="5461190"/>
              <a:ext cx="835025" cy="1148080"/>
            </a:xfrm>
            <a:custGeom>
              <a:avLst/>
              <a:gdLst/>
              <a:ahLst/>
              <a:cxnLst/>
              <a:rect l="l" t="t" r="r" b="b"/>
              <a:pathLst>
                <a:path w="835025" h="1148079">
                  <a:moveTo>
                    <a:pt x="0" y="1147851"/>
                  </a:moveTo>
                  <a:lnTo>
                    <a:pt x="835025" y="1147851"/>
                  </a:lnTo>
                  <a:lnTo>
                    <a:pt x="835025" y="0"/>
                  </a:lnTo>
                  <a:lnTo>
                    <a:pt x="0" y="0"/>
                  </a:lnTo>
                  <a:lnTo>
                    <a:pt x="0" y="1147851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" name="object 8">
            <a:extLst>
              <a:ext uri="{FF2B5EF4-FFF2-40B4-BE49-F238E27FC236}">
                <a16:creationId xmlns:a16="http://schemas.microsoft.com/office/drawing/2014/main" xmlns="" id="{A71767FF-A9FB-4C5E-8A59-51AF8DBE1AE0}"/>
              </a:ext>
            </a:extLst>
          </p:cNvPr>
          <p:cNvGrpSpPr/>
          <p:nvPr/>
        </p:nvGrpSpPr>
        <p:grpSpPr>
          <a:xfrm>
            <a:off x="3686492" y="1429194"/>
            <a:ext cx="4064000" cy="4429125"/>
            <a:chOff x="3686492" y="1429194"/>
            <a:chExt cx="4064000" cy="4429125"/>
          </a:xfrm>
        </p:grpSpPr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xmlns="" id="{0805D9FC-3233-4DFC-B9D1-CA3C09AEBB1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20183" y="1438656"/>
              <a:ext cx="2760471" cy="3845941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xmlns="" id="{1D252253-AE48-48AB-B006-1B38F83BDE71}"/>
                </a:ext>
              </a:extLst>
            </p:cNvPr>
            <p:cNvSpPr/>
            <p:nvPr/>
          </p:nvSpPr>
          <p:spPr>
            <a:xfrm>
              <a:off x="4515484" y="1433957"/>
              <a:ext cx="2770505" cy="3855720"/>
            </a:xfrm>
            <a:custGeom>
              <a:avLst/>
              <a:gdLst/>
              <a:ahLst/>
              <a:cxnLst/>
              <a:rect l="l" t="t" r="r" b="b"/>
              <a:pathLst>
                <a:path w="2770504" h="3855720">
                  <a:moveTo>
                    <a:pt x="0" y="3855466"/>
                  </a:moveTo>
                  <a:lnTo>
                    <a:pt x="2769997" y="3855466"/>
                  </a:lnTo>
                  <a:lnTo>
                    <a:pt x="2769997" y="0"/>
                  </a:lnTo>
                  <a:lnTo>
                    <a:pt x="0" y="0"/>
                  </a:lnTo>
                  <a:lnTo>
                    <a:pt x="0" y="3855466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6" name="object 11">
              <a:extLst>
                <a:ext uri="{FF2B5EF4-FFF2-40B4-BE49-F238E27FC236}">
                  <a16:creationId xmlns:a16="http://schemas.microsoft.com/office/drawing/2014/main" xmlns="" id="{D27FE7E2-8D31-414F-A3D4-A5471D336E4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696080" y="4394555"/>
              <a:ext cx="4044696" cy="1454149"/>
            </a:xfrm>
            <a:prstGeom prst="rect">
              <a:avLst/>
            </a:prstGeom>
          </p:spPr>
        </p:pic>
        <p:sp>
          <p:nvSpPr>
            <p:cNvPr id="17" name="object 12">
              <a:extLst>
                <a:ext uri="{FF2B5EF4-FFF2-40B4-BE49-F238E27FC236}">
                  <a16:creationId xmlns:a16="http://schemas.microsoft.com/office/drawing/2014/main" xmlns="" id="{6B243BD4-46EC-4963-9B4A-E3EDC39E3E16}"/>
                </a:ext>
              </a:extLst>
            </p:cNvPr>
            <p:cNvSpPr/>
            <p:nvPr/>
          </p:nvSpPr>
          <p:spPr>
            <a:xfrm>
              <a:off x="3691254" y="4389793"/>
              <a:ext cx="4054475" cy="1463675"/>
            </a:xfrm>
            <a:custGeom>
              <a:avLst/>
              <a:gdLst/>
              <a:ahLst/>
              <a:cxnLst/>
              <a:rect l="l" t="t" r="r" b="b"/>
              <a:pathLst>
                <a:path w="4054475" h="1463675">
                  <a:moveTo>
                    <a:pt x="0" y="1463674"/>
                  </a:moveTo>
                  <a:lnTo>
                    <a:pt x="4054221" y="1463674"/>
                  </a:lnTo>
                  <a:lnTo>
                    <a:pt x="4054221" y="0"/>
                  </a:lnTo>
                  <a:lnTo>
                    <a:pt x="0" y="0"/>
                  </a:lnTo>
                  <a:lnTo>
                    <a:pt x="0" y="1463674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8" name="object 13">
            <a:extLst>
              <a:ext uri="{FF2B5EF4-FFF2-40B4-BE49-F238E27FC236}">
                <a16:creationId xmlns:a16="http://schemas.microsoft.com/office/drawing/2014/main" xmlns="" id="{EA5A6ED4-4F7E-49C7-9D9F-492991816D99}"/>
              </a:ext>
            </a:extLst>
          </p:cNvPr>
          <p:cNvGrpSpPr/>
          <p:nvPr/>
        </p:nvGrpSpPr>
        <p:grpSpPr>
          <a:xfrm>
            <a:off x="7845742" y="1435163"/>
            <a:ext cx="3910329" cy="4940935"/>
            <a:chOff x="7845742" y="1435163"/>
            <a:chExt cx="3910329" cy="4940935"/>
          </a:xfrm>
        </p:grpSpPr>
        <p:pic>
          <p:nvPicPr>
            <p:cNvPr id="19" name="object 14">
              <a:extLst>
                <a:ext uri="{FF2B5EF4-FFF2-40B4-BE49-F238E27FC236}">
                  <a16:creationId xmlns:a16="http://schemas.microsoft.com/office/drawing/2014/main" xmlns="" id="{07E233F6-E2B9-4486-A69E-CDE100C1A14A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76387" y="1444751"/>
              <a:ext cx="2779141" cy="3860292"/>
            </a:xfrm>
            <a:prstGeom prst="rect">
              <a:avLst/>
            </a:prstGeom>
          </p:spPr>
        </p:pic>
        <p:sp>
          <p:nvSpPr>
            <p:cNvPr id="20" name="object 15">
              <a:extLst>
                <a:ext uri="{FF2B5EF4-FFF2-40B4-BE49-F238E27FC236}">
                  <a16:creationId xmlns:a16="http://schemas.microsoft.com/office/drawing/2014/main" xmlns="" id="{554924F2-CF44-47E6-B773-A857C375C99F}"/>
                </a:ext>
              </a:extLst>
            </p:cNvPr>
            <p:cNvSpPr/>
            <p:nvPr/>
          </p:nvSpPr>
          <p:spPr>
            <a:xfrm>
              <a:off x="8171561" y="1439925"/>
              <a:ext cx="2788920" cy="3870325"/>
            </a:xfrm>
            <a:custGeom>
              <a:avLst/>
              <a:gdLst/>
              <a:ahLst/>
              <a:cxnLst/>
              <a:rect l="l" t="t" r="r" b="b"/>
              <a:pathLst>
                <a:path w="2788920" h="3870325">
                  <a:moveTo>
                    <a:pt x="0" y="3869817"/>
                  </a:moveTo>
                  <a:lnTo>
                    <a:pt x="2788666" y="3869817"/>
                  </a:lnTo>
                  <a:lnTo>
                    <a:pt x="2788666" y="0"/>
                  </a:lnTo>
                  <a:lnTo>
                    <a:pt x="0" y="0"/>
                  </a:lnTo>
                  <a:lnTo>
                    <a:pt x="0" y="3869817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1" name="object 16">
              <a:extLst>
                <a:ext uri="{FF2B5EF4-FFF2-40B4-BE49-F238E27FC236}">
                  <a16:creationId xmlns:a16="http://schemas.microsoft.com/office/drawing/2014/main" xmlns="" id="{3C97AC9E-6DC0-48A4-8777-80704040A43C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55204" y="5312524"/>
              <a:ext cx="3890899" cy="956498"/>
            </a:xfrm>
            <a:prstGeom prst="rect">
              <a:avLst/>
            </a:prstGeom>
          </p:spPr>
        </p:pic>
        <p:sp>
          <p:nvSpPr>
            <p:cNvPr id="22" name="object 17">
              <a:extLst>
                <a:ext uri="{FF2B5EF4-FFF2-40B4-BE49-F238E27FC236}">
                  <a16:creationId xmlns:a16="http://schemas.microsoft.com/office/drawing/2014/main" xmlns="" id="{8229E150-5F53-4CF3-8563-0BE2D9ED6ECD}"/>
                </a:ext>
              </a:extLst>
            </p:cNvPr>
            <p:cNvSpPr/>
            <p:nvPr/>
          </p:nvSpPr>
          <p:spPr>
            <a:xfrm>
              <a:off x="7850505" y="5307761"/>
              <a:ext cx="3900804" cy="1063625"/>
            </a:xfrm>
            <a:custGeom>
              <a:avLst/>
              <a:gdLst/>
              <a:ahLst/>
              <a:cxnLst/>
              <a:rect l="l" t="t" r="r" b="b"/>
              <a:pathLst>
                <a:path w="3900804" h="1063625">
                  <a:moveTo>
                    <a:pt x="0" y="1063294"/>
                  </a:moveTo>
                  <a:lnTo>
                    <a:pt x="3900424" y="1063294"/>
                  </a:lnTo>
                  <a:lnTo>
                    <a:pt x="3900424" y="0"/>
                  </a:lnTo>
                  <a:lnTo>
                    <a:pt x="0" y="0"/>
                  </a:lnTo>
                  <a:lnTo>
                    <a:pt x="0" y="1063294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796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80BA0F-D33B-4566-90EA-D538576D5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379" y="444719"/>
            <a:ext cx="8596668" cy="1320800"/>
          </a:xfrm>
        </p:spPr>
        <p:txBody>
          <a:bodyPr/>
          <a:lstStyle/>
          <a:p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Написание</a:t>
            </a:r>
            <a:r>
              <a:rPr kumimoji="0" lang="ru-RU" sz="3200" b="1" i="0" u="none" strike="noStrike" kern="0" cap="none" spc="-9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текста</a:t>
            </a:r>
            <a:r>
              <a:rPr kumimoji="0" lang="ru-RU" sz="32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по</a:t>
            </a:r>
            <a:r>
              <a:rPr kumimoji="0" lang="ru-RU" sz="3200" b="1" i="0" u="none" strike="noStrike" kern="0" cap="none" spc="-7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2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плану</a:t>
            </a:r>
            <a:endParaRPr lang="ru-RU" dirty="0">
              <a:solidFill>
                <a:srgbClr val="0070C0"/>
              </a:solidFill>
            </a:endParaRPr>
          </a:p>
        </p:txBody>
      </p:sp>
      <p:grpSp>
        <p:nvGrpSpPr>
          <p:cNvPr id="3" name="object 21">
            <a:extLst>
              <a:ext uri="{FF2B5EF4-FFF2-40B4-BE49-F238E27FC236}">
                <a16:creationId xmlns:a16="http://schemas.microsoft.com/office/drawing/2014/main" xmlns="" id="{CD55794F-D9F3-48CA-8970-BDC7D552DC10}"/>
              </a:ext>
            </a:extLst>
          </p:cNvPr>
          <p:cNvGrpSpPr/>
          <p:nvPr/>
        </p:nvGrpSpPr>
        <p:grpSpPr>
          <a:xfrm>
            <a:off x="531704" y="981841"/>
            <a:ext cx="6368172" cy="5876159"/>
            <a:chOff x="719861" y="957859"/>
            <a:chExt cx="6576781" cy="6142976"/>
          </a:xfrm>
        </p:grpSpPr>
        <p:pic>
          <p:nvPicPr>
            <p:cNvPr id="4" name="object 22">
              <a:extLst>
                <a:ext uri="{FF2B5EF4-FFF2-40B4-BE49-F238E27FC236}">
                  <a16:creationId xmlns:a16="http://schemas.microsoft.com/office/drawing/2014/main" xmlns="" id="{5A617FC5-EDF6-4DDF-B631-3E6F7A92BCE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43829" y="962621"/>
              <a:ext cx="3650662" cy="5207889"/>
            </a:xfrm>
            <a:prstGeom prst="rect">
              <a:avLst/>
            </a:prstGeom>
          </p:spPr>
        </p:pic>
        <p:sp>
          <p:nvSpPr>
            <p:cNvPr id="5" name="object 23">
              <a:extLst>
                <a:ext uri="{FF2B5EF4-FFF2-40B4-BE49-F238E27FC236}">
                  <a16:creationId xmlns:a16="http://schemas.microsoft.com/office/drawing/2014/main" xmlns="" id="{955F5E3E-8192-4621-935C-1D988A422397}"/>
                </a:ext>
              </a:extLst>
            </p:cNvPr>
            <p:cNvSpPr/>
            <p:nvPr/>
          </p:nvSpPr>
          <p:spPr>
            <a:xfrm>
              <a:off x="719861" y="957859"/>
              <a:ext cx="3779520" cy="5217795"/>
            </a:xfrm>
            <a:custGeom>
              <a:avLst/>
              <a:gdLst/>
              <a:ahLst/>
              <a:cxnLst/>
              <a:rect l="l" t="t" r="r" b="b"/>
              <a:pathLst>
                <a:path w="3779520" h="5217795">
                  <a:moveTo>
                    <a:pt x="0" y="5217414"/>
                  </a:moveTo>
                  <a:lnTo>
                    <a:pt x="3779392" y="5217414"/>
                  </a:lnTo>
                  <a:lnTo>
                    <a:pt x="3779392" y="0"/>
                  </a:lnTo>
                  <a:lnTo>
                    <a:pt x="0" y="0"/>
                  </a:lnTo>
                  <a:lnTo>
                    <a:pt x="0" y="5217414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6" name="object 24">
              <a:extLst>
                <a:ext uri="{FF2B5EF4-FFF2-40B4-BE49-F238E27FC236}">
                  <a16:creationId xmlns:a16="http://schemas.microsoft.com/office/drawing/2014/main" xmlns="" id="{9267CB31-E5BC-4300-85A1-58C288822B1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81124" y="5214885"/>
              <a:ext cx="4943475" cy="1885950"/>
            </a:xfrm>
            <a:prstGeom prst="rect">
              <a:avLst/>
            </a:prstGeom>
          </p:spPr>
        </p:pic>
        <p:sp>
          <p:nvSpPr>
            <p:cNvPr id="7" name="object 25">
              <a:extLst>
                <a:ext uri="{FF2B5EF4-FFF2-40B4-BE49-F238E27FC236}">
                  <a16:creationId xmlns:a16="http://schemas.microsoft.com/office/drawing/2014/main" xmlns="" id="{5CBD7A32-EF03-4FAC-AD5C-584D7E2C2753}"/>
                </a:ext>
              </a:extLst>
            </p:cNvPr>
            <p:cNvSpPr/>
            <p:nvPr/>
          </p:nvSpPr>
          <p:spPr>
            <a:xfrm>
              <a:off x="2343642" y="5167016"/>
              <a:ext cx="4953000" cy="1895475"/>
            </a:xfrm>
            <a:custGeom>
              <a:avLst/>
              <a:gdLst/>
              <a:ahLst/>
              <a:cxnLst/>
              <a:rect l="l" t="t" r="r" b="b"/>
              <a:pathLst>
                <a:path w="4953000" h="1895475">
                  <a:moveTo>
                    <a:pt x="0" y="1895475"/>
                  </a:moveTo>
                  <a:lnTo>
                    <a:pt x="4953000" y="1895475"/>
                  </a:lnTo>
                  <a:lnTo>
                    <a:pt x="4953000" y="0"/>
                  </a:lnTo>
                  <a:lnTo>
                    <a:pt x="0" y="0"/>
                  </a:lnTo>
                  <a:lnTo>
                    <a:pt x="0" y="189547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object 16">
            <a:extLst>
              <a:ext uri="{FF2B5EF4-FFF2-40B4-BE49-F238E27FC236}">
                <a16:creationId xmlns:a16="http://schemas.microsoft.com/office/drawing/2014/main" xmlns="" id="{42CC1222-C896-4D03-BB16-E13923549B2D}"/>
              </a:ext>
            </a:extLst>
          </p:cNvPr>
          <p:cNvGrpSpPr/>
          <p:nvPr/>
        </p:nvGrpSpPr>
        <p:grpSpPr>
          <a:xfrm>
            <a:off x="6965063" y="629355"/>
            <a:ext cx="4456657" cy="5987871"/>
            <a:chOff x="8187181" y="986129"/>
            <a:chExt cx="4562726" cy="6113601"/>
          </a:xfrm>
        </p:grpSpPr>
        <p:pic>
          <p:nvPicPr>
            <p:cNvPr id="9" name="object 17">
              <a:extLst>
                <a:ext uri="{FF2B5EF4-FFF2-40B4-BE49-F238E27FC236}">
                  <a16:creationId xmlns:a16="http://schemas.microsoft.com/office/drawing/2014/main" xmlns="" id="{2DA0EC75-4FE8-4C35-8E93-5D10F8D61D70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92007" y="1096136"/>
              <a:ext cx="3473108" cy="5100308"/>
            </a:xfrm>
            <a:prstGeom prst="rect">
              <a:avLst/>
            </a:prstGeom>
          </p:spPr>
        </p:pic>
        <p:sp>
          <p:nvSpPr>
            <p:cNvPr id="10" name="object 18">
              <a:extLst>
                <a:ext uri="{FF2B5EF4-FFF2-40B4-BE49-F238E27FC236}">
                  <a16:creationId xmlns:a16="http://schemas.microsoft.com/office/drawing/2014/main" xmlns="" id="{F741654B-94E0-4D8B-B38C-7AB5C70D3902}"/>
                </a:ext>
              </a:extLst>
            </p:cNvPr>
            <p:cNvSpPr/>
            <p:nvPr/>
          </p:nvSpPr>
          <p:spPr>
            <a:xfrm>
              <a:off x="8187181" y="986129"/>
              <a:ext cx="3620770" cy="5426075"/>
            </a:xfrm>
            <a:custGeom>
              <a:avLst/>
              <a:gdLst/>
              <a:ahLst/>
              <a:cxnLst/>
              <a:rect l="l" t="t" r="r" b="b"/>
              <a:pathLst>
                <a:path w="3620770" h="5426075">
                  <a:moveTo>
                    <a:pt x="0" y="5425567"/>
                  </a:moveTo>
                  <a:lnTo>
                    <a:pt x="3620262" y="5425567"/>
                  </a:lnTo>
                  <a:lnTo>
                    <a:pt x="3620262" y="0"/>
                  </a:lnTo>
                  <a:lnTo>
                    <a:pt x="0" y="0"/>
                  </a:lnTo>
                  <a:lnTo>
                    <a:pt x="0" y="542556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object 19">
              <a:extLst>
                <a:ext uri="{FF2B5EF4-FFF2-40B4-BE49-F238E27FC236}">
                  <a16:creationId xmlns:a16="http://schemas.microsoft.com/office/drawing/2014/main" xmlns="" id="{EDA1C512-6B3F-4B66-9A3B-E552A3C5D88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05382" y="6232010"/>
              <a:ext cx="635000" cy="862952"/>
            </a:xfrm>
            <a:prstGeom prst="rect">
              <a:avLst/>
            </a:prstGeom>
          </p:spPr>
        </p:pic>
        <p:sp>
          <p:nvSpPr>
            <p:cNvPr id="12" name="object 20">
              <a:extLst>
                <a:ext uri="{FF2B5EF4-FFF2-40B4-BE49-F238E27FC236}">
                  <a16:creationId xmlns:a16="http://schemas.microsoft.com/office/drawing/2014/main" xmlns="" id="{73BE5C64-8A32-462B-B0F7-0C378C74DF3B}"/>
                </a:ext>
              </a:extLst>
            </p:cNvPr>
            <p:cNvSpPr/>
            <p:nvPr/>
          </p:nvSpPr>
          <p:spPr>
            <a:xfrm>
              <a:off x="12105382" y="6227240"/>
              <a:ext cx="644525" cy="872490"/>
            </a:xfrm>
            <a:custGeom>
              <a:avLst/>
              <a:gdLst/>
              <a:ahLst/>
              <a:cxnLst/>
              <a:rect l="l" t="t" r="r" b="b"/>
              <a:pathLst>
                <a:path w="644525" h="872490">
                  <a:moveTo>
                    <a:pt x="0" y="872477"/>
                  </a:moveTo>
                  <a:lnTo>
                    <a:pt x="644525" y="872477"/>
                  </a:lnTo>
                  <a:lnTo>
                    <a:pt x="644525" y="0"/>
                  </a:lnTo>
                  <a:lnTo>
                    <a:pt x="0" y="0"/>
                  </a:lnTo>
                  <a:lnTo>
                    <a:pt x="0" y="87247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809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AE1249-3EA2-47D9-AFF0-DB56416AA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561280" cy="1320800"/>
          </a:xfrm>
        </p:spPr>
        <p:txBody>
          <a:bodyPr>
            <a:normAutofit/>
          </a:bodyPr>
          <a:lstStyle/>
          <a:p>
            <a:r>
              <a:rPr kumimoji="0" lang="ru-RU" sz="24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Написание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	открыток,</a:t>
            </a:r>
            <a:r>
              <a:rPr kumimoji="0" lang="ru-RU" sz="24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коротких</a:t>
            </a:r>
            <a:r>
              <a:rPr kumimoji="0" lang="ru-RU" sz="2400" b="1" i="0" u="none" strike="noStrike" kern="0" cap="none" spc="-8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поздравлений</a:t>
            </a:r>
            <a:r>
              <a:rPr kumimoji="0" lang="ru-RU" sz="2400" b="1" i="0" u="none" strike="noStrike" kern="0" cap="none" spc="-6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</a:t>
            </a:r>
            <a:r>
              <a:rPr kumimoji="0" lang="ru-RU" sz="2400" b="1" i="0" u="none" strike="noStrike" kern="0" cap="none" spc="-9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праздниками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(с</a:t>
            </a:r>
            <a:r>
              <a:rPr kumimoji="0" lang="ru-RU" sz="2400" b="1" i="0" u="none" strike="noStrike" kern="0" cap="none" spc="-9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Новым</a:t>
            </a:r>
            <a:r>
              <a:rPr kumimoji="0" lang="ru-RU" sz="2400" b="1" i="0" u="none" strike="noStrike" kern="0" cap="none" spc="-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годом,</a:t>
            </a:r>
            <a:r>
              <a:rPr kumimoji="0" lang="ru-RU" sz="2400" b="1" i="0" u="none" strike="noStrike" kern="0" cap="none" spc="-8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Рождеством,</a:t>
            </a:r>
            <a:r>
              <a:rPr kumimoji="0" lang="ru-RU" sz="24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днём</a:t>
            </a:r>
            <a:r>
              <a:rPr kumimoji="0" lang="ru-RU" sz="2400" b="1" i="0" u="none" strike="noStrike" kern="0" cap="none" spc="-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рождения)</a:t>
            </a:r>
            <a:endParaRPr lang="ru-RU" sz="2400" dirty="0">
              <a:solidFill>
                <a:srgbClr val="0070C0"/>
              </a:solidFill>
            </a:endParaRPr>
          </a:p>
        </p:txBody>
      </p:sp>
      <p:grpSp>
        <p:nvGrpSpPr>
          <p:cNvPr id="3" name="object 3">
            <a:extLst>
              <a:ext uri="{FF2B5EF4-FFF2-40B4-BE49-F238E27FC236}">
                <a16:creationId xmlns:a16="http://schemas.microsoft.com/office/drawing/2014/main" xmlns="" id="{CCBB83DD-EB2B-47A2-A19E-4EE9D6EE83A5}"/>
              </a:ext>
            </a:extLst>
          </p:cNvPr>
          <p:cNvGrpSpPr/>
          <p:nvPr/>
        </p:nvGrpSpPr>
        <p:grpSpPr>
          <a:xfrm>
            <a:off x="514706" y="1616149"/>
            <a:ext cx="4727146" cy="4992905"/>
            <a:chOff x="514705" y="1339189"/>
            <a:chExt cx="4971415" cy="5269865"/>
          </a:xfrm>
        </p:grpSpPr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4C698892-CEB8-4DE9-BF74-5EFE4EFD219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8057" y="1348714"/>
              <a:ext cx="3194050" cy="4660900"/>
            </a:xfrm>
            <a:prstGeom prst="rect">
              <a:avLst/>
            </a:prstGeom>
          </p:spPr>
        </p:pic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954BFCB9-6DAD-49FB-A5EB-0975DAB7054D}"/>
                </a:ext>
              </a:extLst>
            </p:cNvPr>
            <p:cNvSpPr/>
            <p:nvPr/>
          </p:nvSpPr>
          <p:spPr>
            <a:xfrm>
              <a:off x="811695" y="1343952"/>
              <a:ext cx="3305175" cy="4670425"/>
            </a:xfrm>
            <a:custGeom>
              <a:avLst/>
              <a:gdLst/>
              <a:ahLst/>
              <a:cxnLst/>
              <a:rect l="l" t="t" r="r" b="b"/>
              <a:pathLst>
                <a:path w="3305175" h="4670425">
                  <a:moveTo>
                    <a:pt x="0" y="4670425"/>
                  </a:moveTo>
                  <a:lnTo>
                    <a:pt x="3305175" y="4670425"/>
                  </a:lnTo>
                  <a:lnTo>
                    <a:pt x="3305175" y="0"/>
                  </a:lnTo>
                  <a:lnTo>
                    <a:pt x="0" y="0"/>
                  </a:lnTo>
                  <a:lnTo>
                    <a:pt x="0" y="467042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6" name="object 6">
              <a:extLst>
                <a:ext uri="{FF2B5EF4-FFF2-40B4-BE49-F238E27FC236}">
                  <a16:creationId xmlns:a16="http://schemas.microsoft.com/office/drawing/2014/main" xmlns="" id="{4587490B-AC9D-4D50-BFDA-6C5BAAA2D85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30" y="4687341"/>
              <a:ext cx="4951857" cy="1911858"/>
            </a:xfrm>
            <a:prstGeom prst="rect">
              <a:avLst/>
            </a:prstGeom>
          </p:spPr>
        </p:pic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D820E64B-A557-40B4-B909-083B0085F12D}"/>
                </a:ext>
              </a:extLst>
            </p:cNvPr>
            <p:cNvSpPr/>
            <p:nvPr/>
          </p:nvSpPr>
          <p:spPr>
            <a:xfrm>
              <a:off x="519468" y="4682591"/>
              <a:ext cx="4961890" cy="1921510"/>
            </a:xfrm>
            <a:custGeom>
              <a:avLst/>
              <a:gdLst/>
              <a:ahLst/>
              <a:cxnLst/>
              <a:rect l="l" t="t" r="r" b="b"/>
              <a:pathLst>
                <a:path w="4961890" h="1921509">
                  <a:moveTo>
                    <a:pt x="0" y="1921383"/>
                  </a:moveTo>
                  <a:lnTo>
                    <a:pt x="4961382" y="1921383"/>
                  </a:lnTo>
                  <a:lnTo>
                    <a:pt x="4961382" y="0"/>
                  </a:lnTo>
                  <a:lnTo>
                    <a:pt x="0" y="0"/>
                  </a:lnTo>
                  <a:lnTo>
                    <a:pt x="0" y="1921383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object 8">
            <a:extLst>
              <a:ext uri="{FF2B5EF4-FFF2-40B4-BE49-F238E27FC236}">
                <a16:creationId xmlns:a16="http://schemas.microsoft.com/office/drawing/2014/main" xmlns="" id="{4BDFAFB3-AB44-42BF-A18C-A51A39726AA3}"/>
              </a:ext>
            </a:extLst>
          </p:cNvPr>
          <p:cNvGrpSpPr/>
          <p:nvPr/>
        </p:nvGrpSpPr>
        <p:grpSpPr>
          <a:xfrm>
            <a:off x="6096000" y="1557839"/>
            <a:ext cx="5738495" cy="5342890"/>
            <a:chOff x="6158420" y="1220342"/>
            <a:chExt cx="5738495" cy="5342890"/>
          </a:xfrm>
        </p:grpSpPr>
        <p:pic>
          <p:nvPicPr>
            <p:cNvPr id="9" name="object 9">
              <a:extLst>
                <a:ext uri="{FF2B5EF4-FFF2-40B4-BE49-F238E27FC236}">
                  <a16:creationId xmlns:a16="http://schemas.microsoft.com/office/drawing/2014/main" xmlns="" id="{955C8CE7-CAC6-40DC-8DCA-7C4DA606FF6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86675" y="1229867"/>
              <a:ext cx="3467227" cy="4851409"/>
            </a:xfrm>
            <a:prstGeom prst="rect">
              <a:avLst/>
            </a:prstGeom>
          </p:spPr>
        </p:pic>
        <p:sp>
          <p:nvSpPr>
            <p:cNvPr id="10" name="object 10">
              <a:extLst>
                <a:ext uri="{FF2B5EF4-FFF2-40B4-BE49-F238E27FC236}">
                  <a16:creationId xmlns:a16="http://schemas.microsoft.com/office/drawing/2014/main" xmlns="" id="{0076B161-F45A-4EBB-92DF-13B9FBA2FDA7}"/>
                </a:ext>
              </a:extLst>
            </p:cNvPr>
            <p:cNvSpPr/>
            <p:nvPr/>
          </p:nvSpPr>
          <p:spPr>
            <a:xfrm>
              <a:off x="7681976" y="1225105"/>
              <a:ext cx="3477260" cy="4933950"/>
            </a:xfrm>
            <a:custGeom>
              <a:avLst/>
              <a:gdLst/>
              <a:ahLst/>
              <a:cxnLst/>
              <a:rect l="l" t="t" r="r" b="b"/>
              <a:pathLst>
                <a:path w="3477259" h="4933950">
                  <a:moveTo>
                    <a:pt x="0" y="4933442"/>
                  </a:moveTo>
                  <a:lnTo>
                    <a:pt x="3476752" y="4933442"/>
                  </a:lnTo>
                  <a:lnTo>
                    <a:pt x="3476752" y="0"/>
                  </a:lnTo>
                  <a:lnTo>
                    <a:pt x="0" y="0"/>
                  </a:lnTo>
                  <a:lnTo>
                    <a:pt x="0" y="4933442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object 11">
              <a:extLst>
                <a:ext uri="{FF2B5EF4-FFF2-40B4-BE49-F238E27FC236}">
                  <a16:creationId xmlns:a16="http://schemas.microsoft.com/office/drawing/2014/main" xmlns="" id="{971DE13B-81FF-4592-86FA-F2431AD1897F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67882" y="3172967"/>
              <a:ext cx="3787013" cy="1300987"/>
            </a:xfrm>
            <a:prstGeom prst="rect">
              <a:avLst/>
            </a:prstGeom>
          </p:spPr>
        </p:pic>
        <p:sp>
          <p:nvSpPr>
            <p:cNvPr id="12" name="object 12">
              <a:extLst>
                <a:ext uri="{FF2B5EF4-FFF2-40B4-BE49-F238E27FC236}">
                  <a16:creationId xmlns:a16="http://schemas.microsoft.com/office/drawing/2014/main" xmlns="" id="{5F936996-6926-47D8-B7A0-35C71FE81B1B}"/>
                </a:ext>
              </a:extLst>
            </p:cNvPr>
            <p:cNvSpPr/>
            <p:nvPr/>
          </p:nvSpPr>
          <p:spPr>
            <a:xfrm>
              <a:off x="6163183" y="3168269"/>
              <a:ext cx="3796665" cy="1310640"/>
            </a:xfrm>
            <a:custGeom>
              <a:avLst/>
              <a:gdLst/>
              <a:ahLst/>
              <a:cxnLst/>
              <a:rect l="l" t="t" r="r" b="b"/>
              <a:pathLst>
                <a:path w="3796665" h="1310639">
                  <a:moveTo>
                    <a:pt x="0" y="1310512"/>
                  </a:moveTo>
                  <a:lnTo>
                    <a:pt x="3796538" y="1310512"/>
                  </a:lnTo>
                  <a:lnTo>
                    <a:pt x="3796538" y="0"/>
                  </a:lnTo>
                  <a:lnTo>
                    <a:pt x="0" y="0"/>
                  </a:lnTo>
                  <a:lnTo>
                    <a:pt x="0" y="1310512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" name="object 13">
              <a:extLst>
                <a:ext uri="{FF2B5EF4-FFF2-40B4-BE49-F238E27FC236}">
                  <a16:creationId xmlns:a16="http://schemas.microsoft.com/office/drawing/2014/main" xmlns="" id="{33CABDAA-B671-4E7B-930E-EE0562B2AA6D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061700" y="5415152"/>
              <a:ext cx="825500" cy="1138326"/>
            </a:xfrm>
            <a:prstGeom prst="rect">
              <a:avLst/>
            </a:prstGeom>
          </p:spPr>
        </p:pic>
        <p:sp>
          <p:nvSpPr>
            <p:cNvPr id="14" name="object 14">
              <a:extLst>
                <a:ext uri="{FF2B5EF4-FFF2-40B4-BE49-F238E27FC236}">
                  <a16:creationId xmlns:a16="http://schemas.microsoft.com/office/drawing/2014/main" xmlns="" id="{3D971FB9-B024-4469-89F1-301D1E793B3F}"/>
                </a:ext>
              </a:extLst>
            </p:cNvPr>
            <p:cNvSpPr/>
            <p:nvPr/>
          </p:nvSpPr>
          <p:spPr>
            <a:xfrm>
              <a:off x="11057001" y="5410390"/>
              <a:ext cx="835025" cy="1148080"/>
            </a:xfrm>
            <a:custGeom>
              <a:avLst/>
              <a:gdLst/>
              <a:ahLst/>
              <a:cxnLst/>
              <a:rect l="l" t="t" r="r" b="b"/>
              <a:pathLst>
                <a:path w="835025" h="1148079">
                  <a:moveTo>
                    <a:pt x="0" y="1147851"/>
                  </a:moveTo>
                  <a:lnTo>
                    <a:pt x="835025" y="1147851"/>
                  </a:lnTo>
                  <a:lnTo>
                    <a:pt x="835025" y="0"/>
                  </a:lnTo>
                  <a:lnTo>
                    <a:pt x="0" y="0"/>
                  </a:lnTo>
                  <a:lnTo>
                    <a:pt x="0" y="1147851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316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87E7DB-179F-41B0-8EC6-C5530C431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10690898" cy="1320800"/>
          </a:xfrm>
        </p:spPr>
        <p:txBody>
          <a:bodyPr>
            <a:noAutofit/>
          </a:bodyPr>
          <a:lstStyle/>
          <a:p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Заполнение</a:t>
            </a:r>
            <a:r>
              <a:rPr kumimoji="0" lang="ru-RU" sz="2800" b="1" i="0" u="none" strike="noStrike" kern="0" cap="none" spc="-6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анкет</a:t>
            </a:r>
            <a:r>
              <a:rPr kumimoji="0" lang="ru-RU" sz="2800" b="1" i="0" u="none" strike="noStrike" kern="0" cap="none" spc="-5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и</a:t>
            </a:r>
            <a:r>
              <a:rPr kumimoji="0" lang="ru-RU" sz="2800" b="1" i="0" u="none" strike="noStrike" kern="0" cap="none" spc="-4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2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формуляров:</a:t>
            </a:r>
            <a:r>
              <a:rPr kumimoji="0" lang="ru-RU" sz="2800" b="1" i="0" u="none" strike="noStrike" kern="0" cap="none" spc="-7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сообщение</a:t>
            </a:r>
            <a:r>
              <a:rPr kumimoji="0" lang="ru-RU" sz="2800" b="1" i="0" u="none" strike="noStrike" kern="0" cap="none" spc="-5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о</a:t>
            </a:r>
            <a:r>
              <a:rPr kumimoji="0" lang="ru-RU" sz="2800" b="1" i="0" u="none" strike="noStrike" kern="0" cap="none" spc="-5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себе</a:t>
            </a:r>
            <a:r>
              <a:rPr kumimoji="0" lang="ru-RU" sz="2800" b="1" i="0" u="none" strike="noStrike" kern="0" cap="none" spc="-5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основных</a:t>
            </a:r>
            <a:r>
              <a:rPr kumimoji="0" lang="ru-RU" sz="2800" b="1" i="0" u="none" strike="noStrike" kern="0" cap="none" spc="-6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сведений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в</a:t>
            </a:r>
            <a:r>
              <a:rPr kumimoji="0" lang="ru-RU" sz="2800" b="1" i="0" u="none" strike="noStrike" kern="0" cap="none" spc="-6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соответствии</a:t>
            </a:r>
            <a:r>
              <a:rPr kumimoji="0" lang="ru-RU" sz="2800" b="1" i="0" u="none" strike="noStrike" kern="0" cap="none" spc="-9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</a:t>
            </a:r>
            <a:r>
              <a:rPr kumimoji="0" lang="ru-RU" sz="2800" b="1" i="0" u="none" strike="noStrike" kern="0" cap="none" spc="-6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нормами,</a:t>
            </a:r>
            <a:r>
              <a:rPr kumimoji="0" lang="ru-RU" sz="28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принятыми</a:t>
            </a:r>
            <a:r>
              <a:rPr kumimoji="0" lang="ru-RU" sz="2800" b="1" i="0" u="none" strike="noStrike" kern="0" cap="none" spc="-5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в</a:t>
            </a:r>
            <a:r>
              <a:rPr kumimoji="0" lang="ru-RU" sz="2800" b="1" i="0" u="none" strike="noStrike" kern="0" cap="none" spc="-6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англоговорящих</a:t>
            </a:r>
            <a:r>
              <a:rPr kumimoji="0" lang="ru-RU" sz="2800" b="1" i="0" u="none" strike="noStrike" kern="0" cap="none" spc="-7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странах</a:t>
            </a:r>
            <a:endParaRPr lang="ru-RU" sz="2800" dirty="0">
              <a:solidFill>
                <a:srgbClr val="0070C0"/>
              </a:solidFill>
            </a:endParaRPr>
          </a:p>
        </p:txBody>
      </p:sp>
      <p:grpSp>
        <p:nvGrpSpPr>
          <p:cNvPr id="3" name="object 3">
            <a:extLst>
              <a:ext uri="{FF2B5EF4-FFF2-40B4-BE49-F238E27FC236}">
                <a16:creationId xmlns:a16="http://schemas.microsoft.com/office/drawing/2014/main" xmlns="" id="{82736A03-4154-4343-89E4-715205E38488}"/>
              </a:ext>
            </a:extLst>
          </p:cNvPr>
          <p:cNvGrpSpPr/>
          <p:nvPr/>
        </p:nvGrpSpPr>
        <p:grpSpPr>
          <a:xfrm>
            <a:off x="0" y="1930400"/>
            <a:ext cx="5756790" cy="4683835"/>
            <a:chOff x="0" y="1113231"/>
            <a:chExt cx="6065520" cy="5501005"/>
          </a:xfrm>
        </p:grpSpPr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88B6898F-F445-4D4A-B0F3-78F7A99970F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1917" y="1122756"/>
              <a:ext cx="3363595" cy="4598169"/>
            </a:xfrm>
            <a:prstGeom prst="rect">
              <a:avLst/>
            </a:prstGeom>
          </p:spPr>
        </p:pic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C62DE731-E0E0-42DD-BA31-253E7609C99A}"/>
                </a:ext>
              </a:extLst>
            </p:cNvPr>
            <p:cNvSpPr/>
            <p:nvPr/>
          </p:nvSpPr>
          <p:spPr>
            <a:xfrm>
              <a:off x="297154" y="1117993"/>
              <a:ext cx="3373120" cy="4667885"/>
            </a:xfrm>
            <a:custGeom>
              <a:avLst/>
              <a:gdLst/>
              <a:ahLst/>
              <a:cxnLst/>
              <a:rect l="l" t="t" r="r" b="b"/>
              <a:pathLst>
                <a:path w="3373120" h="4667885">
                  <a:moveTo>
                    <a:pt x="0" y="4667758"/>
                  </a:moveTo>
                  <a:lnTo>
                    <a:pt x="3373120" y="4667758"/>
                  </a:lnTo>
                  <a:lnTo>
                    <a:pt x="3373120" y="0"/>
                  </a:lnTo>
                  <a:lnTo>
                    <a:pt x="0" y="0"/>
                  </a:lnTo>
                  <a:lnTo>
                    <a:pt x="0" y="4667758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6" name="object 6">
              <a:extLst>
                <a:ext uri="{FF2B5EF4-FFF2-40B4-BE49-F238E27FC236}">
                  <a16:creationId xmlns:a16="http://schemas.microsoft.com/office/drawing/2014/main" xmlns="" id="{0ABD311F-683C-4494-B9AD-48E2F598C8B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4251" y="4594440"/>
              <a:ext cx="3031490" cy="1271524"/>
            </a:xfrm>
            <a:prstGeom prst="rect">
              <a:avLst/>
            </a:prstGeom>
          </p:spPr>
        </p:pic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DFC70487-E44D-4E21-8E1E-C8DD9801119E}"/>
                </a:ext>
              </a:extLst>
            </p:cNvPr>
            <p:cNvSpPr/>
            <p:nvPr/>
          </p:nvSpPr>
          <p:spPr>
            <a:xfrm>
              <a:off x="3019425" y="4589678"/>
              <a:ext cx="3041015" cy="1281430"/>
            </a:xfrm>
            <a:custGeom>
              <a:avLst/>
              <a:gdLst/>
              <a:ahLst/>
              <a:cxnLst/>
              <a:rect l="l" t="t" r="r" b="b"/>
              <a:pathLst>
                <a:path w="3041015" h="1281429">
                  <a:moveTo>
                    <a:pt x="0" y="1281049"/>
                  </a:moveTo>
                  <a:lnTo>
                    <a:pt x="3041015" y="1281049"/>
                  </a:lnTo>
                  <a:lnTo>
                    <a:pt x="3041015" y="0"/>
                  </a:lnTo>
                  <a:lnTo>
                    <a:pt x="0" y="0"/>
                  </a:lnTo>
                  <a:lnTo>
                    <a:pt x="0" y="1281049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8" name="object 8">
              <a:extLst>
                <a:ext uri="{FF2B5EF4-FFF2-40B4-BE49-F238E27FC236}">
                  <a16:creationId xmlns:a16="http://schemas.microsoft.com/office/drawing/2014/main" xmlns="" id="{EA971586-29FF-4BD3-A5A1-7814CB6FFE7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55698" y="1616151"/>
              <a:ext cx="3255772" cy="747445"/>
            </a:xfrm>
            <a:prstGeom prst="rect">
              <a:avLst/>
            </a:prstGeom>
          </p:spPr>
        </p:pic>
        <p:sp>
          <p:nvSpPr>
            <p:cNvPr id="9" name="object 9">
              <a:extLst>
                <a:ext uri="{FF2B5EF4-FFF2-40B4-BE49-F238E27FC236}">
                  <a16:creationId xmlns:a16="http://schemas.microsoft.com/office/drawing/2014/main" xmlns="" id="{55B98CC3-1069-4AF9-9CE1-E91C63863A1A}"/>
                </a:ext>
              </a:extLst>
            </p:cNvPr>
            <p:cNvSpPr/>
            <p:nvPr/>
          </p:nvSpPr>
          <p:spPr>
            <a:xfrm>
              <a:off x="2150998" y="1611452"/>
              <a:ext cx="3265804" cy="757555"/>
            </a:xfrm>
            <a:custGeom>
              <a:avLst/>
              <a:gdLst/>
              <a:ahLst/>
              <a:cxnLst/>
              <a:rect l="l" t="t" r="r" b="b"/>
              <a:pathLst>
                <a:path w="3265804" h="757555">
                  <a:moveTo>
                    <a:pt x="0" y="756970"/>
                  </a:moveTo>
                  <a:lnTo>
                    <a:pt x="3265297" y="756970"/>
                  </a:lnTo>
                  <a:lnTo>
                    <a:pt x="3265297" y="0"/>
                  </a:lnTo>
                  <a:lnTo>
                    <a:pt x="0" y="0"/>
                  </a:lnTo>
                  <a:lnTo>
                    <a:pt x="0" y="756970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xmlns="" id="{B5828B44-5CB1-4478-A25E-BF57F5B0CBF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4504118"/>
              <a:ext cx="2875407" cy="1379093"/>
            </a:xfrm>
            <a:prstGeom prst="rect">
              <a:avLst/>
            </a:prstGeom>
          </p:spPr>
        </p:pic>
        <p:pic>
          <p:nvPicPr>
            <p:cNvPr id="11" name="object 11">
              <a:extLst>
                <a:ext uri="{FF2B5EF4-FFF2-40B4-BE49-F238E27FC236}">
                  <a16:creationId xmlns:a16="http://schemas.microsoft.com/office/drawing/2014/main" xmlns="" id="{AD2A23EF-4A03-4B57-83F3-E9E15C53BAE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6700" y="5651499"/>
              <a:ext cx="690956" cy="952779"/>
            </a:xfrm>
            <a:prstGeom prst="rect">
              <a:avLst/>
            </a:prstGeom>
          </p:spPr>
        </p:pic>
        <p:sp>
          <p:nvSpPr>
            <p:cNvPr id="12" name="object 12">
              <a:extLst>
                <a:ext uri="{FF2B5EF4-FFF2-40B4-BE49-F238E27FC236}">
                  <a16:creationId xmlns:a16="http://schemas.microsoft.com/office/drawing/2014/main" xmlns="" id="{A48C439B-2124-458F-9B6A-4483CD861DFA}"/>
                </a:ext>
              </a:extLst>
            </p:cNvPr>
            <p:cNvSpPr/>
            <p:nvPr/>
          </p:nvSpPr>
          <p:spPr>
            <a:xfrm>
              <a:off x="261937" y="5646737"/>
              <a:ext cx="701040" cy="962660"/>
            </a:xfrm>
            <a:custGeom>
              <a:avLst/>
              <a:gdLst/>
              <a:ahLst/>
              <a:cxnLst/>
              <a:rect l="l" t="t" r="r" b="b"/>
              <a:pathLst>
                <a:path w="701040" h="962659">
                  <a:moveTo>
                    <a:pt x="0" y="962304"/>
                  </a:moveTo>
                  <a:lnTo>
                    <a:pt x="700481" y="962304"/>
                  </a:lnTo>
                  <a:lnTo>
                    <a:pt x="700481" y="0"/>
                  </a:lnTo>
                  <a:lnTo>
                    <a:pt x="0" y="0"/>
                  </a:lnTo>
                  <a:lnTo>
                    <a:pt x="0" y="962304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" name="object 13">
            <a:extLst>
              <a:ext uri="{FF2B5EF4-FFF2-40B4-BE49-F238E27FC236}">
                <a16:creationId xmlns:a16="http://schemas.microsoft.com/office/drawing/2014/main" xmlns="" id="{F440A5C4-8C27-4C4B-B058-291D4664B282}"/>
              </a:ext>
            </a:extLst>
          </p:cNvPr>
          <p:cNvGrpSpPr/>
          <p:nvPr/>
        </p:nvGrpSpPr>
        <p:grpSpPr>
          <a:xfrm>
            <a:off x="6294474" y="1543050"/>
            <a:ext cx="5617555" cy="5151665"/>
            <a:chOff x="6348158" y="1213396"/>
            <a:chExt cx="5675630" cy="5481320"/>
          </a:xfrm>
        </p:grpSpPr>
        <p:pic>
          <p:nvPicPr>
            <p:cNvPr id="14" name="object 14">
              <a:extLst>
                <a:ext uri="{FF2B5EF4-FFF2-40B4-BE49-F238E27FC236}">
                  <a16:creationId xmlns:a16="http://schemas.microsoft.com/office/drawing/2014/main" xmlns="" id="{33F3BCB7-4F9A-4BF3-9F91-E774DBE58BC7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57620" y="1222921"/>
              <a:ext cx="1975485" cy="5462016"/>
            </a:xfrm>
            <a:prstGeom prst="rect">
              <a:avLst/>
            </a:prstGeom>
          </p:spPr>
        </p:pic>
        <p:sp>
          <p:nvSpPr>
            <p:cNvPr id="15" name="object 15">
              <a:extLst>
                <a:ext uri="{FF2B5EF4-FFF2-40B4-BE49-F238E27FC236}">
                  <a16:creationId xmlns:a16="http://schemas.microsoft.com/office/drawing/2014/main" xmlns="" id="{1F60B485-DFB5-4B65-A824-5019F61E832E}"/>
                </a:ext>
              </a:extLst>
            </p:cNvPr>
            <p:cNvSpPr/>
            <p:nvPr/>
          </p:nvSpPr>
          <p:spPr>
            <a:xfrm>
              <a:off x="6352921" y="1218158"/>
              <a:ext cx="1985010" cy="5471795"/>
            </a:xfrm>
            <a:custGeom>
              <a:avLst/>
              <a:gdLst/>
              <a:ahLst/>
              <a:cxnLst/>
              <a:rect l="l" t="t" r="r" b="b"/>
              <a:pathLst>
                <a:path w="1985009" h="5471795">
                  <a:moveTo>
                    <a:pt x="0" y="5471541"/>
                  </a:moveTo>
                  <a:lnTo>
                    <a:pt x="1985009" y="5471541"/>
                  </a:lnTo>
                  <a:lnTo>
                    <a:pt x="1985009" y="0"/>
                  </a:lnTo>
                  <a:lnTo>
                    <a:pt x="0" y="0"/>
                  </a:lnTo>
                  <a:lnTo>
                    <a:pt x="0" y="5471541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6" name="object 16">
              <a:extLst>
                <a:ext uri="{FF2B5EF4-FFF2-40B4-BE49-F238E27FC236}">
                  <a16:creationId xmlns:a16="http://schemas.microsoft.com/office/drawing/2014/main" xmlns="" id="{81E481BD-52E6-40DA-9B5C-43DBF32841B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713218" y="4749558"/>
              <a:ext cx="3752850" cy="1447800"/>
            </a:xfrm>
            <a:prstGeom prst="rect">
              <a:avLst/>
            </a:prstGeom>
          </p:spPr>
        </p:pic>
        <p:sp>
          <p:nvSpPr>
            <p:cNvPr id="17" name="object 17">
              <a:extLst>
                <a:ext uri="{FF2B5EF4-FFF2-40B4-BE49-F238E27FC236}">
                  <a16:creationId xmlns:a16="http://schemas.microsoft.com/office/drawing/2014/main" xmlns="" id="{5653BC28-8120-4E15-8DE8-6AD3FBF9E1F9}"/>
                </a:ext>
              </a:extLst>
            </p:cNvPr>
            <p:cNvSpPr/>
            <p:nvPr/>
          </p:nvSpPr>
          <p:spPr>
            <a:xfrm>
              <a:off x="7708519" y="4744796"/>
              <a:ext cx="3762375" cy="1457325"/>
            </a:xfrm>
            <a:custGeom>
              <a:avLst/>
              <a:gdLst/>
              <a:ahLst/>
              <a:cxnLst/>
              <a:rect l="l" t="t" r="r" b="b"/>
              <a:pathLst>
                <a:path w="3762375" h="1457325">
                  <a:moveTo>
                    <a:pt x="0" y="1457325"/>
                  </a:moveTo>
                  <a:lnTo>
                    <a:pt x="3762375" y="1457325"/>
                  </a:lnTo>
                  <a:lnTo>
                    <a:pt x="3762375" y="0"/>
                  </a:lnTo>
                  <a:lnTo>
                    <a:pt x="0" y="0"/>
                  </a:lnTo>
                  <a:lnTo>
                    <a:pt x="0" y="145732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8" name="object 18">
              <a:extLst>
                <a:ext uri="{FF2B5EF4-FFF2-40B4-BE49-F238E27FC236}">
                  <a16:creationId xmlns:a16="http://schemas.microsoft.com/office/drawing/2014/main" xmlns="" id="{F9721AF3-C39A-45C5-9724-413C6645992F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379200" y="5795759"/>
              <a:ext cx="635000" cy="862952"/>
            </a:xfrm>
            <a:prstGeom prst="rect">
              <a:avLst/>
            </a:prstGeom>
          </p:spPr>
        </p:pic>
        <p:sp>
          <p:nvSpPr>
            <p:cNvPr id="19" name="object 19">
              <a:extLst>
                <a:ext uri="{FF2B5EF4-FFF2-40B4-BE49-F238E27FC236}">
                  <a16:creationId xmlns:a16="http://schemas.microsoft.com/office/drawing/2014/main" xmlns="" id="{434F7C3F-F7FA-431D-80A9-FDCA4585BDA4}"/>
                </a:ext>
              </a:extLst>
            </p:cNvPr>
            <p:cNvSpPr/>
            <p:nvPr/>
          </p:nvSpPr>
          <p:spPr>
            <a:xfrm>
              <a:off x="11374374" y="5790996"/>
              <a:ext cx="644525" cy="872490"/>
            </a:xfrm>
            <a:custGeom>
              <a:avLst/>
              <a:gdLst/>
              <a:ahLst/>
              <a:cxnLst/>
              <a:rect l="l" t="t" r="r" b="b"/>
              <a:pathLst>
                <a:path w="644525" h="872490">
                  <a:moveTo>
                    <a:pt x="0" y="872477"/>
                  </a:moveTo>
                  <a:lnTo>
                    <a:pt x="644525" y="872477"/>
                  </a:lnTo>
                  <a:lnTo>
                    <a:pt x="644525" y="0"/>
                  </a:lnTo>
                  <a:lnTo>
                    <a:pt x="0" y="0"/>
                  </a:lnTo>
                  <a:lnTo>
                    <a:pt x="0" y="87247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4779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6A9333-FF88-4A87-8534-C79D0A25F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1076516" cy="1030428"/>
          </a:xfrm>
        </p:spPr>
        <p:txBody>
          <a:bodyPr>
            <a:normAutofit fontScale="90000"/>
          </a:bodyPr>
          <a:lstStyle/>
          <a:p>
            <a:pPr marL="0" marR="0" lvl="0" indent="0" defTabSz="914400" eaLnBrk="1" fontAlgn="auto" latinLnBrk="0" hangingPunct="1">
              <a:lnSpc>
                <a:spcPts val="2760"/>
              </a:lnSpc>
              <a:spcBef>
                <a:spcPts val="100"/>
              </a:spcBef>
              <a:spcAft>
                <a:spcPts val="0"/>
              </a:spcAft>
              <a:tabLst/>
              <a:defRPr/>
            </a:pPr>
            <a:r>
              <a:rPr kumimoji="0" lang="ru-RU" sz="31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Написание</a:t>
            </a:r>
            <a:r>
              <a:rPr kumimoji="0" lang="ru-RU" sz="3100" b="1" i="0" u="none" strike="noStrike" kern="0" cap="none" spc="-6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электронного</a:t>
            </a:r>
            <a:r>
              <a:rPr kumimoji="0" lang="ru-RU" sz="31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сообщения</a:t>
            </a:r>
            <a:r>
              <a:rPr kumimoji="0" lang="ru-RU" sz="31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личного</a:t>
            </a:r>
            <a:r>
              <a:rPr kumimoji="0" lang="ru-RU" sz="3100" b="1" i="0" u="none" strike="noStrike" kern="0" cap="none" spc="-5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характера</a:t>
            </a:r>
            <a:r>
              <a:rPr kumimoji="0" lang="ru-RU" sz="3100" b="1" i="0" u="none" strike="noStrike" kern="0" cap="none" spc="-7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-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в</a:t>
            </a:r>
            <a:r>
              <a:rPr kumimoji="0" lang="ru-RU" sz="31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/>
            </a:r>
            <a:br>
              <a:rPr kumimoji="0" lang="ru-RU" sz="31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</a:br>
            <a:r>
              <a:rPr kumimoji="0" lang="ru-RU" sz="31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соответствии</a:t>
            </a:r>
            <a:r>
              <a:rPr kumimoji="0" lang="ru-RU" sz="3100" b="1" i="0" u="none" strike="noStrike" kern="0" cap="none" spc="-1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с</a:t>
            </a:r>
            <a:r>
              <a:rPr kumimoji="0" lang="ru-RU" sz="3100" b="1" i="0" u="none" strike="noStrike" kern="0" cap="none" spc="-7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нормами</a:t>
            </a:r>
            <a:r>
              <a:rPr kumimoji="0" lang="ru-RU" sz="3100" b="1" i="0" u="none" strike="noStrike" kern="0" cap="none" spc="-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неофициального</a:t>
            </a:r>
            <a:r>
              <a:rPr kumimoji="0" lang="ru-RU" sz="31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общения,</a:t>
            </a:r>
            <a:r>
              <a:rPr kumimoji="0" lang="ru-RU" sz="3100" b="1" i="0" u="none" strike="noStrike" kern="0" cap="none" spc="-6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принятыми</a:t>
            </a:r>
            <a:r>
              <a:rPr kumimoji="0" lang="ru-RU" sz="31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-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в </a:t>
            </a:r>
            <a:r>
              <a:rPr kumimoji="0" lang="ru-RU" sz="31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стране</a:t>
            </a:r>
            <a:r>
              <a:rPr kumimoji="0" lang="ru-RU" sz="3100" b="1" i="0" u="none" strike="noStrike" kern="0" cap="none" spc="-9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(странах)</a:t>
            </a:r>
            <a:r>
              <a:rPr kumimoji="0" lang="ru-RU" sz="3100" b="1" i="0" u="none" strike="noStrike" kern="0" cap="none" spc="-8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изучаемого</a:t>
            </a:r>
            <a:r>
              <a:rPr kumimoji="0" lang="ru-RU" sz="3100" b="1" i="0" u="none" strike="noStrike" kern="0" cap="none" spc="-10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31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>языка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</a:br>
            <a:endParaRPr lang="ru-RU" dirty="0"/>
          </a:p>
        </p:txBody>
      </p:sp>
      <p:grpSp>
        <p:nvGrpSpPr>
          <p:cNvPr id="7" name="object 16">
            <a:extLst>
              <a:ext uri="{FF2B5EF4-FFF2-40B4-BE49-F238E27FC236}">
                <a16:creationId xmlns:a16="http://schemas.microsoft.com/office/drawing/2014/main" xmlns="" id="{EC320510-ED92-4598-9627-826A51E9A6B6}"/>
              </a:ext>
            </a:extLst>
          </p:cNvPr>
          <p:cNvGrpSpPr/>
          <p:nvPr/>
        </p:nvGrpSpPr>
        <p:grpSpPr>
          <a:xfrm>
            <a:off x="120769" y="1794301"/>
            <a:ext cx="6131175" cy="5063699"/>
            <a:chOff x="120769" y="1178991"/>
            <a:chExt cx="6287135" cy="5532755"/>
          </a:xfrm>
        </p:grpSpPr>
        <p:pic>
          <p:nvPicPr>
            <p:cNvPr id="8" name="object 17">
              <a:extLst>
                <a:ext uri="{FF2B5EF4-FFF2-40B4-BE49-F238E27FC236}">
                  <a16:creationId xmlns:a16="http://schemas.microsoft.com/office/drawing/2014/main" xmlns="" id="{50600B53-4BC3-4DA5-8350-9C38D5990E6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2825" y="1312850"/>
              <a:ext cx="3589162" cy="4915321"/>
            </a:xfrm>
            <a:prstGeom prst="rect">
              <a:avLst/>
            </a:prstGeom>
          </p:spPr>
        </p:pic>
        <p:sp>
          <p:nvSpPr>
            <p:cNvPr id="9" name="object 18">
              <a:extLst>
                <a:ext uri="{FF2B5EF4-FFF2-40B4-BE49-F238E27FC236}">
                  <a16:creationId xmlns:a16="http://schemas.microsoft.com/office/drawing/2014/main" xmlns="" id="{0CF96CD6-0705-46A9-AF0E-E402243F06A8}"/>
                </a:ext>
              </a:extLst>
            </p:cNvPr>
            <p:cNvSpPr/>
            <p:nvPr/>
          </p:nvSpPr>
          <p:spPr>
            <a:xfrm>
              <a:off x="558063" y="1183754"/>
              <a:ext cx="3656965" cy="5256530"/>
            </a:xfrm>
            <a:custGeom>
              <a:avLst/>
              <a:gdLst/>
              <a:ahLst/>
              <a:cxnLst/>
              <a:rect l="l" t="t" r="r" b="b"/>
              <a:pathLst>
                <a:path w="3656965" h="5256530">
                  <a:moveTo>
                    <a:pt x="0" y="5256403"/>
                  </a:moveTo>
                  <a:lnTo>
                    <a:pt x="3656711" y="5256403"/>
                  </a:lnTo>
                  <a:lnTo>
                    <a:pt x="3656711" y="0"/>
                  </a:lnTo>
                  <a:lnTo>
                    <a:pt x="0" y="0"/>
                  </a:lnTo>
                  <a:lnTo>
                    <a:pt x="0" y="5256403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0" name="object 19">
              <a:extLst>
                <a:ext uri="{FF2B5EF4-FFF2-40B4-BE49-F238E27FC236}">
                  <a16:creationId xmlns:a16="http://schemas.microsoft.com/office/drawing/2014/main" xmlns="" id="{C678D9A1-567C-464B-AE73-CA84B7590EB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84550" y="1878965"/>
              <a:ext cx="2987294" cy="1519809"/>
            </a:xfrm>
            <a:prstGeom prst="rect">
              <a:avLst/>
            </a:prstGeom>
          </p:spPr>
        </p:pic>
        <p:sp>
          <p:nvSpPr>
            <p:cNvPr id="11" name="object 20">
              <a:extLst>
                <a:ext uri="{FF2B5EF4-FFF2-40B4-BE49-F238E27FC236}">
                  <a16:creationId xmlns:a16="http://schemas.microsoft.com/office/drawing/2014/main" xmlns="" id="{EFB4E0FB-15BD-476C-B690-84ACC15B1D54}"/>
                </a:ext>
              </a:extLst>
            </p:cNvPr>
            <p:cNvSpPr/>
            <p:nvPr/>
          </p:nvSpPr>
          <p:spPr>
            <a:xfrm>
              <a:off x="3379851" y="1874265"/>
              <a:ext cx="2997200" cy="1529715"/>
            </a:xfrm>
            <a:custGeom>
              <a:avLst/>
              <a:gdLst/>
              <a:ahLst/>
              <a:cxnLst/>
              <a:rect l="l" t="t" r="r" b="b"/>
              <a:pathLst>
                <a:path w="2997200" h="1529714">
                  <a:moveTo>
                    <a:pt x="0" y="1529334"/>
                  </a:moveTo>
                  <a:lnTo>
                    <a:pt x="2996819" y="1529334"/>
                  </a:lnTo>
                  <a:lnTo>
                    <a:pt x="2996819" y="0"/>
                  </a:lnTo>
                  <a:lnTo>
                    <a:pt x="0" y="0"/>
                  </a:lnTo>
                  <a:lnTo>
                    <a:pt x="0" y="1529334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2" name="object 21">
              <a:extLst>
                <a:ext uri="{FF2B5EF4-FFF2-40B4-BE49-F238E27FC236}">
                  <a16:creationId xmlns:a16="http://schemas.microsoft.com/office/drawing/2014/main" xmlns="" id="{7BEE874D-FEEB-43BB-9B97-00A009C8E94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769" y="3001302"/>
              <a:ext cx="2954274" cy="3710051"/>
            </a:xfrm>
            <a:prstGeom prst="rect">
              <a:avLst/>
            </a:prstGeom>
          </p:spPr>
        </p:pic>
        <p:pic>
          <p:nvPicPr>
            <p:cNvPr id="13" name="object 22">
              <a:extLst>
                <a:ext uri="{FF2B5EF4-FFF2-40B4-BE49-F238E27FC236}">
                  <a16:creationId xmlns:a16="http://schemas.microsoft.com/office/drawing/2014/main" xmlns="" id="{81193721-DE1B-4019-8B8F-A09698E75825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54958" y="4094098"/>
              <a:ext cx="3042919" cy="1452626"/>
            </a:xfrm>
            <a:prstGeom prst="rect">
              <a:avLst/>
            </a:prstGeom>
          </p:spPr>
        </p:pic>
        <p:sp>
          <p:nvSpPr>
            <p:cNvPr id="14" name="object 23">
              <a:extLst>
                <a:ext uri="{FF2B5EF4-FFF2-40B4-BE49-F238E27FC236}">
                  <a16:creationId xmlns:a16="http://schemas.microsoft.com/office/drawing/2014/main" xmlns="" id="{F93A1A98-9332-4A36-9DD0-200A3289E0D0}"/>
                </a:ext>
              </a:extLst>
            </p:cNvPr>
            <p:cNvSpPr/>
            <p:nvPr/>
          </p:nvSpPr>
          <p:spPr>
            <a:xfrm>
              <a:off x="3350132" y="4089400"/>
              <a:ext cx="3052445" cy="1462405"/>
            </a:xfrm>
            <a:custGeom>
              <a:avLst/>
              <a:gdLst/>
              <a:ahLst/>
              <a:cxnLst/>
              <a:rect l="l" t="t" r="r" b="b"/>
              <a:pathLst>
                <a:path w="3052445" h="1462404">
                  <a:moveTo>
                    <a:pt x="0" y="1462151"/>
                  </a:moveTo>
                  <a:lnTo>
                    <a:pt x="3052444" y="1462151"/>
                  </a:lnTo>
                  <a:lnTo>
                    <a:pt x="3052444" y="0"/>
                  </a:lnTo>
                  <a:lnTo>
                    <a:pt x="0" y="0"/>
                  </a:lnTo>
                  <a:lnTo>
                    <a:pt x="0" y="1462151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5" name="object 24">
              <a:extLst>
                <a:ext uri="{FF2B5EF4-FFF2-40B4-BE49-F238E27FC236}">
                  <a16:creationId xmlns:a16="http://schemas.microsoft.com/office/drawing/2014/main" xmlns="" id="{71C08291-E646-47CC-BA42-67AAA88D8609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5100" y="5753099"/>
              <a:ext cx="641121" cy="884072"/>
            </a:xfrm>
            <a:prstGeom prst="rect">
              <a:avLst/>
            </a:prstGeom>
          </p:spPr>
        </p:pic>
        <p:sp>
          <p:nvSpPr>
            <p:cNvPr id="16" name="object 25">
              <a:extLst>
                <a:ext uri="{FF2B5EF4-FFF2-40B4-BE49-F238E27FC236}">
                  <a16:creationId xmlns:a16="http://schemas.microsoft.com/office/drawing/2014/main" xmlns="" id="{5AC25A0C-D259-425A-8535-D883D406EEE1}"/>
                </a:ext>
              </a:extLst>
            </p:cNvPr>
            <p:cNvSpPr/>
            <p:nvPr/>
          </p:nvSpPr>
          <p:spPr>
            <a:xfrm>
              <a:off x="160337" y="5748337"/>
              <a:ext cx="650875" cy="894080"/>
            </a:xfrm>
            <a:custGeom>
              <a:avLst/>
              <a:gdLst/>
              <a:ahLst/>
              <a:cxnLst/>
              <a:rect l="l" t="t" r="r" b="b"/>
              <a:pathLst>
                <a:path w="650875" h="894079">
                  <a:moveTo>
                    <a:pt x="0" y="893597"/>
                  </a:moveTo>
                  <a:lnTo>
                    <a:pt x="650646" y="893597"/>
                  </a:lnTo>
                  <a:lnTo>
                    <a:pt x="650646" y="0"/>
                  </a:lnTo>
                  <a:lnTo>
                    <a:pt x="0" y="0"/>
                  </a:lnTo>
                  <a:lnTo>
                    <a:pt x="0" y="89359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" name="object 26">
            <a:extLst>
              <a:ext uri="{FF2B5EF4-FFF2-40B4-BE49-F238E27FC236}">
                <a16:creationId xmlns:a16="http://schemas.microsoft.com/office/drawing/2014/main" xmlns="" id="{41B56FFE-FAD6-46BA-8140-E376E9681AB8}"/>
              </a:ext>
            </a:extLst>
          </p:cNvPr>
          <p:cNvGrpSpPr/>
          <p:nvPr/>
        </p:nvGrpSpPr>
        <p:grpSpPr>
          <a:xfrm>
            <a:off x="6539413" y="1504787"/>
            <a:ext cx="4284345" cy="5104765"/>
            <a:chOff x="6832282" y="1376172"/>
            <a:chExt cx="4284345" cy="5104765"/>
          </a:xfrm>
        </p:grpSpPr>
        <p:pic>
          <p:nvPicPr>
            <p:cNvPr id="28" name="object 27">
              <a:extLst>
                <a:ext uri="{FF2B5EF4-FFF2-40B4-BE49-F238E27FC236}">
                  <a16:creationId xmlns:a16="http://schemas.microsoft.com/office/drawing/2014/main" xmlns="" id="{3CF58FC6-624D-47A8-B485-54E6E27F631D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47573" y="1484914"/>
              <a:ext cx="3287335" cy="4669823"/>
            </a:xfrm>
            <a:prstGeom prst="rect">
              <a:avLst/>
            </a:prstGeom>
          </p:spPr>
        </p:pic>
        <p:sp>
          <p:nvSpPr>
            <p:cNvPr id="29" name="object 28">
              <a:extLst>
                <a:ext uri="{FF2B5EF4-FFF2-40B4-BE49-F238E27FC236}">
                  <a16:creationId xmlns:a16="http://schemas.microsoft.com/office/drawing/2014/main" xmlns="" id="{72E603B6-5FFA-4DA9-B619-D8AD586267CB}"/>
                </a:ext>
              </a:extLst>
            </p:cNvPr>
            <p:cNvSpPr/>
            <p:nvPr/>
          </p:nvSpPr>
          <p:spPr>
            <a:xfrm>
              <a:off x="6837044" y="1380934"/>
              <a:ext cx="3416300" cy="4818380"/>
            </a:xfrm>
            <a:custGeom>
              <a:avLst/>
              <a:gdLst/>
              <a:ahLst/>
              <a:cxnLst/>
              <a:rect l="l" t="t" r="r" b="b"/>
              <a:pathLst>
                <a:path w="3416300" h="4818380">
                  <a:moveTo>
                    <a:pt x="0" y="4818253"/>
                  </a:moveTo>
                  <a:lnTo>
                    <a:pt x="3415919" y="4818253"/>
                  </a:lnTo>
                  <a:lnTo>
                    <a:pt x="3415919" y="0"/>
                  </a:lnTo>
                  <a:lnTo>
                    <a:pt x="0" y="0"/>
                  </a:lnTo>
                  <a:lnTo>
                    <a:pt x="0" y="4818253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0" name="object 29">
              <a:extLst>
                <a:ext uri="{FF2B5EF4-FFF2-40B4-BE49-F238E27FC236}">
                  <a16:creationId xmlns:a16="http://schemas.microsoft.com/office/drawing/2014/main" xmlns="" id="{96BF435B-EE23-4BCC-866D-032C808FC79F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95612" y="2242870"/>
              <a:ext cx="2011299" cy="4228465"/>
            </a:xfrm>
            <a:prstGeom prst="rect">
              <a:avLst/>
            </a:prstGeom>
          </p:spPr>
        </p:pic>
        <p:sp>
          <p:nvSpPr>
            <p:cNvPr id="31" name="object 30">
              <a:extLst>
                <a:ext uri="{FF2B5EF4-FFF2-40B4-BE49-F238E27FC236}">
                  <a16:creationId xmlns:a16="http://schemas.microsoft.com/office/drawing/2014/main" xmlns="" id="{3BF86C13-D59A-4A1C-8C05-642D0C03ADCF}"/>
                </a:ext>
              </a:extLst>
            </p:cNvPr>
            <p:cNvSpPr/>
            <p:nvPr/>
          </p:nvSpPr>
          <p:spPr>
            <a:xfrm>
              <a:off x="9090786" y="2238108"/>
              <a:ext cx="2021205" cy="4237990"/>
            </a:xfrm>
            <a:custGeom>
              <a:avLst/>
              <a:gdLst/>
              <a:ahLst/>
              <a:cxnLst/>
              <a:rect l="l" t="t" r="r" b="b"/>
              <a:pathLst>
                <a:path w="2021204" h="4237990">
                  <a:moveTo>
                    <a:pt x="0" y="4237990"/>
                  </a:moveTo>
                  <a:lnTo>
                    <a:pt x="2020824" y="4237990"/>
                  </a:lnTo>
                  <a:lnTo>
                    <a:pt x="2020824" y="0"/>
                  </a:lnTo>
                  <a:lnTo>
                    <a:pt x="0" y="0"/>
                  </a:lnTo>
                  <a:lnTo>
                    <a:pt x="0" y="4237990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object 31">
            <a:extLst>
              <a:ext uri="{FF2B5EF4-FFF2-40B4-BE49-F238E27FC236}">
                <a16:creationId xmlns:a16="http://schemas.microsoft.com/office/drawing/2014/main" xmlns="" id="{5D99C454-A009-4736-B8C0-94ED1CB0B5BF}"/>
              </a:ext>
            </a:extLst>
          </p:cNvPr>
          <p:cNvGrpSpPr/>
          <p:nvPr/>
        </p:nvGrpSpPr>
        <p:grpSpPr>
          <a:xfrm>
            <a:off x="11369611" y="5786234"/>
            <a:ext cx="654050" cy="882015"/>
            <a:chOff x="11369611" y="5786234"/>
            <a:chExt cx="654050" cy="882015"/>
          </a:xfrm>
        </p:grpSpPr>
        <p:pic>
          <p:nvPicPr>
            <p:cNvPr id="33" name="object 32">
              <a:extLst>
                <a:ext uri="{FF2B5EF4-FFF2-40B4-BE49-F238E27FC236}">
                  <a16:creationId xmlns:a16="http://schemas.microsoft.com/office/drawing/2014/main" xmlns="" id="{25FA52EF-015F-4AA0-AE5B-FA1F0C4F402C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379199" y="5795759"/>
              <a:ext cx="635000" cy="862952"/>
            </a:xfrm>
            <a:prstGeom prst="rect">
              <a:avLst/>
            </a:prstGeom>
          </p:spPr>
        </p:pic>
        <p:sp>
          <p:nvSpPr>
            <p:cNvPr id="34" name="object 33">
              <a:extLst>
                <a:ext uri="{FF2B5EF4-FFF2-40B4-BE49-F238E27FC236}">
                  <a16:creationId xmlns:a16="http://schemas.microsoft.com/office/drawing/2014/main" xmlns="" id="{4D61CFD4-B452-42BE-A0F8-A0F86BBC7EB4}"/>
                </a:ext>
              </a:extLst>
            </p:cNvPr>
            <p:cNvSpPr/>
            <p:nvPr/>
          </p:nvSpPr>
          <p:spPr>
            <a:xfrm>
              <a:off x="11374373" y="5790996"/>
              <a:ext cx="644525" cy="872490"/>
            </a:xfrm>
            <a:custGeom>
              <a:avLst/>
              <a:gdLst/>
              <a:ahLst/>
              <a:cxnLst/>
              <a:rect l="l" t="t" r="r" b="b"/>
              <a:pathLst>
                <a:path w="644525" h="872490">
                  <a:moveTo>
                    <a:pt x="0" y="872477"/>
                  </a:moveTo>
                  <a:lnTo>
                    <a:pt x="644525" y="872477"/>
                  </a:lnTo>
                  <a:lnTo>
                    <a:pt x="644525" y="0"/>
                  </a:lnTo>
                  <a:lnTo>
                    <a:pt x="0" y="0"/>
                  </a:lnTo>
                  <a:lnTo>
                    <a:pt x="0" y="87247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90093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FF56A1-D309-489A-9BDA-F31B2F5D3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2" y="609599"/>
            <a:ext cx="11514667" cy="1224489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ts val="2760"/>
              </a:lnSpc>
              <a:spcBef>
                <a:spcPts val="100"/>
              </a:spcBef>
              <a:spcAft>
                <a:spcPts val="0"/>
              </a:spcAft>
              <a:tabLst/>
              <a:defRPr/>
            </a:pP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Написание</a:t>
            </a:r>
            <a:r>
              <a:rPr kumimoji="0" lang="ru-RU" sz="2800" b="1" i="0" u="none" strike="noStrike" kern="0" cap="none" spc="-6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электронного</a:t>
            </a:r>
            <a:r>
              <a:rPr kumimoji="0" lang="ru-RU" sz="28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сообщения</a:t>
            </a:r>
            <a:r>
              <a:rPr kumimoji="0" lang="ru-RU" sz="28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личного</a:t>
            </a:r>
            <a:r>
              <a:rPr kumimoji="0" lang="ru-RU" sz="2800" b="1" i="0" u="none" strike="noStrike" kern="0" cap="none" spc="-5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характера</a:t>
            </a:r>
            <a:r>
              <a:rPr kumimoji="0" lang="ru-RU" sz="2800" b="1" i="0" u="none" strike="noStrike" kern="0" cap="none" spc="-7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в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/>
            </a:r>
            <a:b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</a:b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соответствии</a:t>
            </a:r>
            <a:r>
              <a:rPr kumimoji="0" lang="ru-RU" sz="2800" b="1" i="0" u="none" strike="noStrike" kern="0" cap="none" spc="-1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</a:t>
            </a:r>
            <a:r>
              <a:rPr kumimoji="0" lang="ru-RU" sz="2800" b="1" i="0" u="none" strike="noStrike" kern="0" cap="none" spc="-7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нормами</a:t>
            </a:r>
            <a:r>
              <a:rPr kumimoji="0" lang="ru-RU" sz="2800" b="1" i="0" u="none" strike="noStrike" kern="0" cap="none" spc="-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неофициального</a:t>
            </a:r>
            <a:r>
              <a:rPr kumimoji="0" lang="ru-RU" sz="28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общения,</a:t>
            </a:r>
            <a:r>
              <a:rPr kumimoji="0" lang="ru-RU" sz="2800" b="1" i="0" u="none" strike="noStrike" kern="0" cap="none" spc="-6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принятыми</a:t>
            </a:r>
            <a:r>
              <a:rPr kumimoji="0" lang="ru-RU" sz="28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в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стране</a:t>
            </a:r>
            <a:r>
              <a:rPr kumimoji="0" lang="ru-RU" sz="2800" b="1" i="0" u="none" strike="noStrike" kern="0" cap="none" spc="-9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(странах)</a:t>
            </a:r>
            <a:r>
              <a:rPr kumimoji="0" lang="ru-RU" sz="2800" b="1" i="0" u="none" strike="noStrike" kern="0" cap="none" spc="-8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изучаемого</a:t>
            </a:r>
            <a:r>
              <a:rPr kumimoji="0" lang="ru-RU" sz="2800" b="1" i="0" u="none" strike="noStrike" kern="0" cap="none" spc="-10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языка</a:t>
            </a:r>
            <a:endParaRPr lang="ru-RU" sz="2800" dirty="0">
              <a:solidFill>
                <a:srgbClr val="0070C0"/>
              </a:solidFill>
            </a:endParaRPr>
          </a:p>
        </p:txBody>
      </p:sp>
      <p:grpSp>
        <p:nvGrpSpPr>
          <p:cNvPr id="3" name="object 3">
            <a:extLst>
              <a:ext uri="{FF2B5EF4-FFF2-40B4-BE49-F238E27FC236}">
                <a16:creationId xmlns:a16="http://schemas.microsoft.com/office/drawing/2014/main" xmlns="" id="{9C165569-52E2-4B5E-A8DB-AC7E5E26D861}"/>
              </a:ext>
            </a:extLst>
          </p:cNvPr>
          <p:cNvGrpSpPr/>
          <p:nvPr/>
        </p:nvGrpSpPr>
        <p:grpSpPr>
          <a:xfrm>
            <a:off x="372124" y="1829327"/>
            <a:ext cx="4362450" cy="4770120"/>
            <a:chOff x="265798" y="1648574"/>
            <a:chExt cx="4362450" cy="4770120"/>
          </a:xfrm>
        </p:grpSpPr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865DCE18-BD72-4D01-B077-BD31F15B56AC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8426" y="1658099"/>
              <a:ext cx="2981324" cy="4107786"/>
            </a:xfrm>
            <a:prstGeom prst="rect">
              <a:avLst/>
            </a:prstGeom>
          </p:spPr>
        </p:pic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6ED8CCD9-3541-4EF4-B3A6-92DDD88BB032}"/>
                </a:ext>
              </a:extLst>
            </p:cNvPr>
            <p:cNvSpPr/>
            <p:nvPr/>
          </p:nvSpPr>
          <p:spPr>
            <a:xfrm>
              <a:off x="763663" y="1653336"/>
              <a:ext cx="2990850" cy="4191635"/>
            </a:xfrm>
            <a:custGeom>
              <a:avLst/>
              <a:gdLst/>
              <a:ahLst/>
              <a:cxnLst/>
              <a:rect l="l" t="t" r="r" b="b"/>
              <a:pathLst>
                <a:path w="2990850" h="4191635">
                  <a:moveTo>
                    <a:pt x="0" y="4191508"/>
                  </a:moveTo>
                  <a:lnTo>
                    <a:pt x="2990849" y="4191508"/>
                  </a:lnTo>
                  <a:lnTo>
                    <a:pt x="2990849" y="0"/>
                  </a:lnTo>
                  <a:lnTo>
                    <a:pt x="0" y="0"/>
                  </a:lnTo>
                  <a:lnTo>
                    <a:pt x="0" y="4191508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6" name="object 6">
              <a:extLst>
                <a:ext uri="{FF2B5EF4-FFF2-40B4-BE49-F238E27FC236}">
                  <a16:creationId xmlns:a16="http://schemas.microsoft.com/office/drawing/2014/main" xmlns="" id="{59FB7F1B-2A70-4FFA-B157-3055A7F00C8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5323" y="5418112"/>
              <a:ext cx="4343400" cy="990600"/>
            </a:xfrm>
            <a:prstGeom prst="rect">
              <a:avLst/>
            </a:prstGeom>
          </p:spPr>
        </p:pic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BC2C85B8-AD20-44C3-86AF-239E35F426BC}"/>
                </a:ext>
              </a:extLst>
            </p:cNvPr>
            <p:cNvSpPr/>
            <p:nvPr/>
          </p:nvSpPr>
          <p:spPr>
            <a:xfrm>
              <a:off x="270560" y="5413349"/>
              <a:ext cx="4352925" cy="1000125"/>
            </a:xfrm>
            <a:custGeom>
              <a:avLst/>
              <a:gdLst/>
              <a:ahLst/>
              <a:cxnLst/>
              <a:rect l="l" t="t" r="r" b="b"/>
              <a:pathLst>
                <a:path w="4352925" h="1000125">
                  <a:moveTo>
                    <a:pt x="0" y="1000125"/>
                  </a:moveTo>
                  <a:lnTo>
                    <a:pt x="4352925" y="1000125"/>
                  </a:lnTo>
                  <a:lnTo>
                    <a:pt x="4352925" y="0"/>
                  </a:lnTo>
                  <a:lnTo>
                    <a:pt x="0" y="0"/>
                  </a:lnTo>
                  <a:lnTo>
                    <a:pt x="0" y="100012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object 8">
            <a:extLst>
              <a:ext uri="{FF2B5EF4-FFF2-40B4-BE49-F238E27FC236}">
                <a16:creationId xmlns:a16="http://schemas.microsoft.com/office/drawing/2014/main" xmlns="" id="{227E8482-1C54-43E1-9BF5-22DF3EE6B3EC}"/>
              </a:ext>
            </a:extLst>
          </p:cNvPr>
          <p:cNvGrpSpPr/>
          <p:nvPr/>
        </p:nvGrpSpPr>
        <p:grpSpPr>
          <a:xfrm>
            <a:off x="5516822" y="1404257"/>
            <a:ext cx="6594475" cy="5347970"/>
            <a:chOff x="5442394" y="1329829"/>
            <a:chExt cx="6594475" cy="5347970"/>
          </a:xfrm>
        </p:grpSpPr>
        <p:pic>
          <p:nvPicPr>
            <p:cNvPr id="9" name="object 9">
              <a:extLst>
                <a:ext uri="{FF2B5EF4-FFF2-40B4-BE49-F238E27FC236}">
                  <a16:creationId xmlns:a16="http://schemas.microsoft.com/office/drawing/2014/main" xmlns="" id="{7946F138-90CD-48BF-8A2D-193B889A1AD5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51856" y="1339354"/>
              <a:ext cx="3467861" cy="4839800"/>
            </a:xfrm>
            <a:prstGeom prst="rect">
              <a:avLst/>
            </a:prstGeom>
          </p:spPr>
        </p:pic>
        <p:sp>
          <p:nvSpPr>
            <p:cNvPr id="10" name="object 10">
              <a:extLst>
                <a:ext uri="{FF2B5EF4-FFF2-40B4-BE49-F238E27FC236}">
                  <a16:creationId xmlns:a16="http://schemas.microsoft.com/office/drawing/2014/main" xmlns="" id="{A9680994-C3F8-481C-ABAE-E5F761D0B10F}"/>
                </a:ext>
              </a:extLst>
            </p:cNvPr>
            <p:cNvSpPr/>
            <p:nvPr/>
          </p:nvSpPr>
          <p:spPr>
            <a:xfrm>
              <a:off x="5447157" y="1334592"/>
              <a:ext cx="3477895" cy="4887595"/>
            </a:xfrm>
            <a:custGeom>
              <a:avLst/>
              <a:gdLst/>
              <a:ahLst/>
              <a:cxnLst/>
              <a:rect l="l" t="t" r="r" b="b"/>
              <a:pathLst>
                <a:path w="3477895" h="4887595">
                  <a:moveTo>
                    <a:pt x="0" y="4887087"/>
                  </a:moveTo>
                  <a:lnTo>
                    <a:pt x="3477387" y="4887087"/>
                  </a:lnTo>
                  <a:lnTo>
                    <a:pt x="3477387" y="0"/>
                  </a:lnTo>
                  <a:lnTo>
                    <a:pt x="0" y="0"/>
                  </a:lnTo>
                  <a:lnTo>
                    <a:pt x="0" y="488708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object 11">
              <a:extLst>
                <a:ext uri="{FF2B5EF4-FFF2-40B4-BE49-F238E27FC236}">
                  <a16:creationId xmlns:a16="http://schemas.microsoft.com/office/drawing/2014/main" xmlns="" id="{64CF43F4-B455-4C1E-B916-69EE086FCD06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99833" y="4478642"/>
              <a:ext cx="4310888" cy="2042922"/>
            </a:xfrm>
            <a:prstGeom prst="rect">
              <a:avLst/>
            </a:prstGeom>
          </p:spPr>
        </p:pic>
        <p:sp>
          <p:nvSpPr>
            <p:cNvPr id="12" name="object 12">
              <a:extLst>
                <a:ext uri="{FF2B5EF4-FFF2-40B4-BE49-F238E27FC236}">
                  <a16:creationId xmlns:a16="http://schemas.microsoft.com/office/drawing/2014/main" xmlns="" id="{E3D26888-7D3B-4ABB-9B4C-5BFF8738FF8F}"/>
                </a:ext>
              </a:extLst>
            </p:cNvPr>
            <p:cNvSpPr/>
            <p:nvPr/>
          </p:nvSpPr>
          <p:spPr>
            <a:xfrm>
              <a:off x="7295133" y="4473879"/>
              <a:ext cx="4320540" cy="2052955"/>
            </a:xfrm>
            <a:custGeom>
              <a:avLst/>
              <a:gdLst/>
              <a:ahLst/>
              <a:cxnLst/>
              <a:rect l="l" t="t" r="r" b="b"/>
              <a:pathLst>
                <a:path w="4320540" h="2052954">
                  <a:moveTo>
                    <a:pt x="0" y="2052447"/>
                  </a:moveTo>
                  <a:lnTo>
                    <a:pt x="4320412" y="2052447"/>
                  </a:lnTo>
                  <a:lnTo>
                    <a:pt x="4320412" y="0"/>
                  </a:lnTo>
                  <a:lnTo>
                    <a:pt x="0" y="0"/>
                  </a:lnTo>
                  <a:lnTo>
                    <a:pt x="0" y="205244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" name="object 13">
              <a:extLst>
                <a:ext uri="{FF2B5EF4-FFF2-40B4-BE49-F238E27FC236}">
                  <a16:creationId xmlns:a16="http://schemas.microsoft.com/office/drawing/2014/main" xmlns="" id="{DED49D5F-C9F5-47D9-9BF8-C1F4B01DD178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271503" y="5626100"/>
              <a:ext cx="755421" cy="1041679"/>
            </a:xfrm>
            <a:prstGeom prst="rect">
              <a:avLst/>
            </a:prstGeom>
          </p:spPr>
        </p:pic>
        <p:sp>
          <p:nvSpPr>
            <p:cNvPr id="14" name="object 14">
              <a:extLst>
                <a:ext uri="{FF2B5EF4-FFF2-40B4-BE49-F238E27FC236}">
                  <a16:creationId xmlns:a16="http://schemas.microsoft.com/office/drawing/2014/main" xmlns="" id="{5346CD73-1523-44B8-929D-57812E2CB2A7}"/>
                </a:ext>
              </a:extLst>
            </p:cNvPr>
            <p:cNvSpPr/>
            <p:nvPr/>
          </p:nvSpPr>
          <p:spPr>
            <a:xfrm>
              <a:off x="11266678" y="5621337"/>
              <a:ext cx="765175" cy="1051560"/>
            </a:xfrm>
            <a:custGeom>
              <a:avLst/>
              <a:gdLst/>
              <a:ahLst/>
              <a:cxnLst/>
              <a:rect l="l" t="t" r="r" b="b"/>
              <a:pathLst>
                <a:path w="765175" h="1051559">
                  <a:moveTo>
                    <a:pt x="0" y="1051204"/>
                  </a:moveTo>
                  <a:lnTo>
                    <a:pt x="764946" y="1051204"/>
                  </a:lnTo>
                  <a:lnTo>
                    <a:pt x="764946" y="0"/>
                  </a:lnTo>
                  <a:lnTo>
                    <a:pt x="0" y="0"/>
                  </a:lnTo>
                  <a:lnTo>
                    <a:pt x="0" y="1051204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5475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A9DC2C-8352-4EC6-ADCD-67609DF72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10832569" cy="971979"/>
          </a:xfrm>
        </p:spPr>
        <p:txBody>
          <a:bodyPr>
            <a:normAutofit/>
          </a:bodyPr>
          <a:lstStyle/>
          <a:p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Интеграция</a:t>
            </a:r>
            <a:r>
              <a:rPr kumimoji="0" lang="ru-RU" sz="2800" b="1" i="0" u="none" strike="noStrike" kern="0" cap="none" spc="-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видов</a:t>
            </a:r>
            <a:r>
              <a:rPr kumimoji="0" lang="ru-RU" sz="28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речевой</a:t>
            </a:r>
            <a:r>
              <a:rPr lang="ru-RU" sz="2800" b="1" kern="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деятельности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:</a:t>
            </a:r>
            <a:r>
              <a:rPr kumimoji="0" lang="ru-RU" sz="2800" b="1" i="0" u="none" strike="noStrike" kern="0" cap="none" spc="-114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разнообразие</a:t>
            </a:r>
            <a:r>
              <a:rPr kumimoji="0" lang="ru-RU" sz="2800" b="1" i="0" u="none" strike="noStrike" kern="0" cap="none" spc="-9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типов письменных</a:t>
            </a:r>
            <a:r>
              <a:rPr kumimoji="0" lang="ru-RU" sz="2800" b="1" i="0" u="none" strike="noStrike" kern="0" cap="none" spc="-8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сообщений</a:t>
            </a:r>
            <a:endParaRPr lang="ru-RU" sz="2800" dirty="0">
              <a:solidFill>
                <a:srgbClr val="0070C0"/>
              </a:solidFill>
            </a:endParaRPr>
          </a:p>
        </p:txBody>
      </p:sp>
      <p:grpSp>
        <p:nvGrpSpPr>
          <p:cNvPr id="5" name="object 3">
            <a:extLst>
              <a:ext uri="{FF2B5EF4-FFF2-40B4-BE49-F238E27FC236}">
                <a16:creationId xmlns:a16="http://schemas.microsoft.com/office/drawing/2014/main" xmlns="" id="{07B57007-333E-4C38-832F-33911546E327}"/>
              </a:ext>
            </a:extLst>
          </p:cNvPr>
          <p:cNvGrpSpPr/>
          <p:nvPr/>
        </p:nvGrpSpPr>
        <p:grpSpPr>
          <a:xfrm>
            <a:off x="677334" y="1508125"/>
            <a:ext cx="3352165" cy="4740275"/>
            <a:chOff x="851966" y="1090256"/>
            <a:chExt cx="3352165" cy="4740275"/>
          </a:xfrm>
        </p:grpSpPr>
        <p:pic>
          <p:nvPicPr>
            <p:cNvPr id="6" name="object 4">
              <a:extLst>
                <a:ext uri="{FF2B5EF4-FFF2-40B4-BE49-F238E27FC236}">
                  <a16:creationId xmlns:a16="http://schemas.microsoft.com/office/drawing/2014/main" xmlns="" id="{6849BC8C-8D19-4CDC-A137-AFE496A1B28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2582" y="1203926"/>
              <a:ext cx="3110551" cy="4561536"/>
            </a:xfrm>
            <a:prstGeom prst="rect">
              <a:avLst/>
            </a:prstGeom>
          </p:spPr>
        </p:pic>
        <p:sp>
          <p:nvSpPr>
            <p:cNvPr id="7" name="object 5">
              <a:extLst>
                <a:ext uri="{FF2B5EF4-FFF2-40B4-BE49-F238E27FC236}">
                  <a16:creationId xmlns:a16="http://schemas.microsoft.com/office/drawing/2014/main" xmlns="" id="{45EAA361-8242-4169-8330-B427BA9C36BA}"/>
                </a:ext>
              </a:extLst>
            </p:cNvPr>
            <p:cNvSpPr/>
            <p:nvPr/>
          </p:nvSpPr>
          <p:spPr>
            <a:xfrm>
              <a:off x="856729" y="1095019"/>
              <a:ext cx="3342640" cy="4730750"/>
            </a:xfrm>
            <a:custGeom>
              <a:avLst/>
              <a:gdLst/>
              <a:ahLst/>
              <a:cxnLst/>
              <a:rect l="l" t="t" r="r" b="b"/>
              <a:pathLst>
                <a:path w="3342640" h="4730750">
                  <a:moveTo>
                    <a:pt x="0" y="4730750"/>
                  </a:moveTo>
                  <a:lnTo>
                    <a:pt x="3342259" y="4730750"/>
                  </a:lnTo>
                  <a:lnTo>
                    <a:pt x="3342259" y="0"/>
                  </a:lnTo>
                  <a:lnTo>
                    <a:pt x="0" y="0"/>
                  </a:lnTo>
                  <a:lnTo>
                    <a:pt x="0" y="4730750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object 6">
            <a:extLst>
              <a:ext uri="{FF2B5EF4-FFF2-40B4-BE49-F238E27FC236}">
                <a16:creationId xmlns:a16="http://schemas.microsoft.com/office/drawing/2014/main" xmlns="" id="{FE0765D2-CA6C-4197-A78F-4BCA3F578EE3}"/>
              </a:ext>
            </a:extLst>
          </p:cNvPr>
          <p:cNvGrpSpPr/>
          <p:nvPr/>
        </p:nvGrpSpPr>
        <p:grpSpPr>
          <a:xfrm>
            <a:off x="4643691" y="1407871"/>
            <a:ext cx="6525259" cy="5333365"/>
            <a:chOff x="4643691" y="1407871"/>
            <a:chExt cx="6525259" cy="5333365"/>
          </a:xfrm>
        </p:grpSpPr>
        <p:pic>
          <p:nvPicPr>
            <p:cNvPr id="9" name="object 7">
              <a:extLst>
                <a:ext uri="{FF2B5EF4-FFF2-40B4-BE49-F238E27FC236}">
                  <a16:creationId xmlns:a16="http://schemas.microsoft.com/office/drawing/2014/main" xmlns="" id="{0AA2E775-65D9-434A-8F68-03632D8B30D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94434" y="2025318"/>
              <a:ext cx="3176746" cy="4671354"/>
            </a:xfrm>
            <a:prstGeom prst="rect">
              <a:avLst/>
            </a:prstGeom>
          </p:spPr>
        </p:pic>
        <p:sp>
          <p:nvSpPr>
            <p:cNvPr id="10" name="object 8">
              <a:extLst>
                <a:ext uri="{FF2B5EF4-FFF2-40B4-BE49-F238E27FC236}">
                  <a16:creationId xmlns:a16="http://schemas.microsoft.com/office/drawing/2014/main" xmlns="" id="{1D2F4E6A-3C68-4839-AD18-569E496B2E6E}"/>
                </a:ext>
              </a:extLst>
            </p:cNvPr>
            <p:cNvSpPr/>
            <p:nvPr/>
          </p:nvSpPr>
          <p:spPr>
            <a:xfrm>
              <a:off x="6333997" y="2020556"/>
              <a:ext cx="3415665" cy="4716145"/>
            </a:xfrm>
            <a:custGeom>
              <a:avLst/>
              <a:gdLst/>
              <a:ahLst/>
              <a:cxnLst/>
              <a:rect l="l" t="t" r="r" b="b"/>
              <a:pathLst>
                <a:path w="3415665" h="4716145">
                  <a:moveTo>
                    <a:pt x="0" y="4715637"/>
                  </a:moveTo>
                  <a:lnTo>
                    <a:pt x="3415665" y="4715637"/>
                  </a:lnTo>
                  <a:lnTo>
                    <a:pt x="3415665" y="0"/>
                  </a:lnTo>
                  <a:lnTo>
                    <a:pt x="0" y="0"/>
                  </a:lnTo>
                  <a:lnTo>
                    <a:pt x="0" y="471563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object 9">
              <a:extLst>
                <a:ext uri="{FF2B5EF4-FFF2-40B4-BE49-F238E27FC236}">
                  <a16:creationId xmlns:a16="http://schemas.microsoft.com/office/drawing/2014/main" xmlns="" id="{07638F89-A026-440B-BBA2-4EF8F535E51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53279" y="1417396"/>
              <a:ext cx="2879598" cy="4794885"/>
            </a:xfrm>
            <a:prstGeom prst="rect">
              <a:avLst/>
            </a:prstGeom>
          </p:spPr>
        </p:pic>
        <p:sp>
          <p:nvSpPr>
            <p:cNvPr id="12" name="object 10">
              <a:extLst>
                <a:ext uri="{FF2B5EF4-FFF2-40B4-BE49-F238E27FC236}">
                  <a16:creationId xmlns:a16="http://schemas.microsoft.com/office/drawing/2014/main" xmlns="" id="{D0971F2D-3137-4FF2-988A-A1179FB938B1}"/>
                </a:ext>
              </a:extLst>
            </p:cNvPr>
            <p:cNvSpPr/>
            <p:nvPr/>
          </p:nvSpPr>
          <p:spPr>
            <a:xfrm>
              <a:off x="4648453" y="1412633"/>
              <a:ext cx="2889250" cy="4804410"/>
            </a:xfrm>
            <a:custGeom>
              <a:avLst/>
              <a:gdLst/>
              <a:ahLst/>
              <a:cxnLst/>
              <a:rect l="l" t="t" r="r" b="b"/>
              <a:pathLst>
                <a:path w="2889250" h="4804410">
                  <a:moveTo>
                    <a:pt x="0" y="4804410"/>
                  </a:moveTo>
                  <a:lnTo>
                    <a:pt x="2889123" y="4804410"/>
                  </a:lnTo>
                  <a:lnTo>
                    <a:pt x="2889123" y="0"/>
                  </a:lnTo>
                  <a:lnTo>
                    <a:pt x="0" y="0"/>
                  </a:lnTo>
                  <a:lnTo>
                    <a:pt x="0" y="4804410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" name="object 11">
              <a:extLst>
                <a:ext uri="{FF2B5EF4-FFF2-40B4-BE49-F238E27FC236}">
                  <a16:creationId xmlns:a16="http://schemas.microsoft.com/office/drawing/2014/main" xmlns="" id="{4E4C9BDA-7CF9-4BA3-9B13-1DED190A0F5E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79866" y="4573993"/>
              <a:ext cx="3079115" cy="1678813"/>
            </a:xfrm>
            <a:prstGeom prst="rect">
              <a:avLst/>
            </a:prstGeom>
          </p:spPr>
        </p:pic>
        <p:sp>
          <p:nvSpPr>
            <p:cNvPr id="14" name="object 12">
              <a:extLst>
                <a:ext uri="{FF2B5EF4-FFF2-40B4-BE49-F238E27FC236}">
                  <a16:creationId xmlns:a16="http://schemas.microsoft.com/office/drawing/2014/main" xmlns="" id="{FA0DF4E4-4841-4097-83F1-4D0240993DEA}"/>
                </a:ext>
              </a:extLst>
            </p:cNvPr>
            <p:cNvSpPr/>
            <p:nvPr/>
          </p:nvSpPr>
          <p:spPr>
            <a:xfrm>
              <a:off x="8075040" y="4569231"/>
              <a:ext cx="3088640" cy="1688464"/>
            </a:xfrm>
            <a:custGeom>
              <a:avLst/>
              <a:gdLst/>
              <a:ahLst/>
              <a:cxnLst/>
              <a:rect l="l" t="t" r="r" b="b"/>
              <a:pathLst>
                <a:path w="3088640" h="1688464">
                  <a:moveTo>
                    <a:pt x="0" y="1688337"/>
                  </a:moveTo>
                  <a:lnTo>
                    <a:pt x="3088639" y="1688337"/>
                  </a:lnTo>
                  <a:lnTo>
                    <a:pt x="3088639" y="0"/>
                  </a:lnTo>
                  <a:lnTo>
                    <a:pt x="0" y="0"/>
                  </a:lnTo>
                  <a:lnTo>
                    <a:pt x="0" y="168833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object 13">
            <a:extLst>
              <a:ext uri="{FF2B5EF4-FFF2-40B4-BE49-F238E27FC236}">
                <a16:creationId xmlns:a16="http://schemas.microsoft.com/office/drawing/2014/main" xmlns="" id="{022075C0-AFEE-4239-9817-45FDB22CF5FA}"/>
              </a:ext>
            </a:extLst>
          </p:cNvPr>
          <p:cNvGrpSpPr/>
          <p:nvPr/>
        </p:nvGrpSpPr>
        <p:grpSpPr>
          <a:xfrm>
            <a:off x="11369611" y="5786234"/>
            <a:ext cx="654050" cy="882015"/>
            <a:chOff x="11369611" y="5786234"/>
            <a:chExt cx="654050" cy="882015"/>
          </a:xfrm>
        </p:grpSpPr>
        <p:pic>
          <p:nvPicPr>
            <p:cNvPr id="16" name="object 14">
              <a:extLst>
                <a:ext uri="{FF2B5EF4-FFF2-40B4-BE49-F238E27FC236}">
                  <a16:creationId xmlns:a16="http://schemas.microsoft.com/office/drawing/2014/main" xmlns="" id="{62F37234-FA71-436A-B28B-DEB07408792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79199" y="5795759"/>
              <a:ext cx="635000" cy="862952"/>
            </a:xfrm>
            <a:prstGeom prst="rect">
              <a:avLst/>
            </a:prstGeom>
          </p:spPr>
        </p:pic>
        <p:sp>
          <p:nvSpPr>
            <p:cNvPr id="17" name="object 15">
              <a:extLst>
                <a:ext uri="{FF2B5EF4-FFF2-40B4-BE49-F238E27FC236}">
                  <a16:creationId xmlns:a16="http://schemas.microsoft.com/office/drawing/2014/main" xmlns="" id="{2455D64E-F4D2-4199-BE07-C80593FDB91A}"/>
                </a:ext>
              </a:extLst>
            </p:cNvPr>
            <p:cNvSpPr/>
            <p:nvPr/>
          </p:nvSpPr>
          <p:spPr>
            <a:xfrm>
              <a:off x="11374373" y="5790996"/>
              <a:ext cx="644525" cy="872490"/>
            </a:xfrm>
            <a:custGeom>
              <a:avLst/>
              <a:gdLst/>
              <a:ahLst/>
              <a:cxnLst/>
              <a:rect l="l" t="t" r="r" b="b"/>
              <a:pathLst>
                <a:path w="644525" h="872490">
                  <a:moveTo>
                    <a:pt x="0" y="872477"/>
                  </a:moveTo>
                  <a:lnTo>
                    <a:pt x="644525" y="872477"/>
                  </a:lnTo>
                  <a:lnTo>
                    <a:pt x="644525" y="0"/>
                  </a:lnTo>
                  <a:lnTo>
                    <a:pt x="0" y="0"/>
                  </a:lnTo>
                  <a:lnTo>
                    <a:pt x="0" y="87247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7872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DF3105-DC09-4CB8-9EA6-3E2EDAAE1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028766" cy="1130494"/>
          </a:xfrm>
        </p:spPr>
        <p:txBody>
          <a:bodyPr>
            <a:normAutofit/>
          </a:bodyPr>
          <a:lstStyle/>
          <a:p>
            <a:pPr marL="635" marR="0" lvl="0" indent="0" defTabSz="914400" eaLnBrk="1" fontAlgn="auto" latinLnBrk="0" hangingPunct="1">
              <a:lnSpc>
                <a:spcPts val="2760"/>
              </a:lnSpc>
              <a:spcBef>
                <a:spcPts val="100"/>
              </a:spcBef>
              <a:spcAft>
                <a:spcPts val="0"/>
              </a:spcAft>
              <a:tabLst>
                <a:tab pos="3738245" algn="l"/>
              </a:tabLst>
              <a:defRPr/>
            </a:pP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Интеграция</a:t>
            </a:r>
            <a:r>
              <a:rPr kumimoji="0" lang="ru-RU" sz="2800" b="1" i="0" u="none" strike="noStrike" kern="0" cap="none" spc="-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видов</a:t>
            </a:r>
            <a:r>
              <a:rPr kumimoji="0" lang="ru-RU" sz="28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речевой</a:t>
            </a:r>
            <a:r>
              <a:rPr lang="ru-RU" sz="2800" b="1" kern="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деятельности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.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/>
            </a:r>
            <a:b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</a:b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Современные</a:t>
            </a:r>
            <a:r>
              <a:rPr kumimoji="0" lang="ru-RU" sz="2800" b="1" i="0" u="none" strike="noStrike" kern="0" cap="none" spc="-9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методы</a:t>
            </a:r>
            <a:r>
              <a:rPr kumimoji="0" lang="ru-RU" sz="2800" b="1" i="0" u="none" strike="noStrike" kern="0" cap="none" spc="-1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и</a:t>
            </a:r>
            <a:r>
              <a:rPr kumimoji="0" lang="ru-RU" sz="2800" b="1" i="0" u="none" strike="noStrike" kern="0" cap="none" spc="-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технологии</a:t>
            </a:r>
            <a:r>
              <a:rPr kumimoji="0" lang="ru-RU" sz="2800" b="1" i="0" u="none" strike="noStrike" kern="0" cap="none" spc="-1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обучения:</a:t>
            </a:r>
            <a:r>
              <a:rPr kumimoji="0" lang="ru-RU" sz="2800" b="1" i="0" u="none" strike="noStrike" kern="0" cap="none" spc="-9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проект</a:t>
            </a:r>
            <a:endParaRPr lang="ru-RU" sz="2800" dirty="0">
              <a:solidFill>
                <a:srgbClr val="0070C0"/>
              </a:solidFill>
            </a:endParaRPr>
          </a:p>
        </p:txBody>
      </p:sp>
      <p:grpSp>
        <p:nvGrpSpPr>
          <p:cNvPr id="3" name="object 3">
            <a:extLst>
              <a:ext uri="{FF2B5EF4-FFF2-40B4-BE49-F238E27FC236}">
                <a16:creationId xmlns:a16="http://schemas.microsoft.com/office/drawing/2014/main" xmlns="" id="{C7517336-F2ED-45F4-965A-D5D431F1835E}"/>
              </a:ext>
            </a:extLst>
          </p:cNvPr>
          <p:cNvGrpSpPr/>
          <p:nvPr/>
        </p:nvGrpSpPr>
        <p:grpSpPr>
          <a:xfrm>
            <a:off x="-4761" y="1711842"/>
            <a:ext cx="11700576" cy="4927120"/>
            <a:chOff x="-4762" y="1396403"/>
            <a:chExt cx="12039600" cy="5242560"/>
          </a:xfrm>
        </p:grpSpPr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3A342848-40A2-414D-8487-FA04D6966E9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9191" y="1426464"/>
              <a:ext cx="3729101" cy="4069588"/>
            </a:xfrm>
            <a:prstGeom prst="rect">
              <a:avLst/>
            </a:prstGeom>
          </p:spPr>
        </p:pic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EDD802E4-B6B4-486C-B007-30EDFC09997B}"/>
                </a:ext>
              </a:extLst>
            </p:cNvPr>
            <p:cNvSpPr/>
            <p:nvPr/>
          </p:nvSpPr>
          <p:spPr>
            <a:xfrm>
              <a:off x="484428" y="1421638"/>
              <a:ext cx="3738879" cy="4079240"/>
            </a:xfrm>
            <a:custGeom>
              <a:avLst/>
              <a:gdLst/>
              <a:ahLst/>
              <a:cxnLst/>
              <a:rect l="l" t="t" r="r" b="b"/>
              <a:pathLst>
                <a:path w="3738879" h="4079240">
                  <a:moveTo>
                    <a:pt x="0" y="4079113"/>
                  </a:moveTo>
                  <a:lnTo>
                    <a:pt x="3738626" y="4079113"/>
                  </a:lnTo>
                  <a:lnTo>
                    <a:pt x="3738626" y="0"/>
                  </a:lnTo>
                  <a:lnTo>
                    <a:pt x="0" y="0"/>
                  </a:lnTo>
                  <a:lnTo>
                    <a:pt x="0" y="4079113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6" name="object 6">
              <a:extLst>
                <a:ext uri="{FF2B5EF4-FFF2-40B4-BE49-F238E27FC236}">
                  <a16:creationId xmlns:a16="http://schemas.microsoft.com/office/drawing/2014/main" xmlns="" id="{81F2C574-2435-458B-B798-8A5AB47FFB9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366880"/>
              <a:ext cx="4885944" cy="1068260"/>
            </a:xfrm>
            <a:prstGeom prst="rect">
              <a:avLst/>
            </a:prstGeom>
          </p:spPr>
        </p:pic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CEB0AAE2-790A-4C87-86CB-765D0388435F}"/>
                </a:ext>
              </a:extLst>
            </p:cNvPr>
            <p:cNvSpPr/>
            <p:nvPr/>
          </p:nvSpPr>
          <p:spPr>
            <a:xfrm>
              <a:off x="0" y="5362117"/>
              <a:ext cx="4890770" cy="1078230"/>
            </a:xfrm>
            <a:custGeom>
              <a:avLst/>
              <a:gdLst/>
              <a:ahLst/>
              <a:cxnLst/>
              <a:rect l="l" t="t" r="r" b="b"/>
              <a:pathLst>
                <a:path w="4890770" h="1078229">
                  <a:moveTo>
                    <a:pt x="0" y="1077785"/>
                  </a:moveTo>
                  <a:lnTo>
                    <a:pt x="4890706" y="1077785"/>
                  </a:lnTo>
                  <a:lnTo>
                    <a:pt x="4890706" y="0"/>
                  </a:lnTo>
                  <a:lnTo>
                    <a:pt x="0" y="0"/>
                  </a:lnTo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8" name="object 8">
              <a:extLst>
                <a:ext uri="{FF2B5EF4-FFF2-40B4-BE49-F238E27FC236}">
                  <a16:creationId xmlns:a16="http://schemas.microsoft.com/office/drawing/2014/main" xmlns="" id="{4C658C4A-4143-4689-BB61-49FFE69C7998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52059" y="1405928"/>
              <a:ext cx="3117215" cy="4414520"/>
            </a:xfrm>
            <a:prstGeom prst="rect">
              <a:avLst/>
            </a:prstGeom>
          </p:spPr>
        </p:pic>
        <p:sp>
          <p:nvSpPr>
            <p:cNvPr id="9" name="object 9">
              <a:extLst>
                <a:ext uri="{FF2B5EF4-FFF2-40B4-BE49-F238E27FC236}">
                  <a16:creationId xmlns:a16="http://schemas.microsoft.com/office/drawing/2014/main" xmlns="" id="{A4680DDD-4F7A-4B2C-9465-842E368AB8D6}"/>
                </a:ext>
              </a:extLst>
            </p:cNvPr>
            <p:cNvSpPr/>
            <p:nvPr/>
          </p:nvSpPr>
          <p:spPr>
            <a:xfrm>
              <a:off x="5047234" y="1401165"/>
              <a:ext cx="3126740" cy="4424045"/>
            </a:xfrm>
            <a:custGeom>
              <a:avLst/>
              <a:gdLst/>
              <a:ahLst/>
              <a:cxnLst/>
              <a:rect l="l" t="t" r="r" b="b"/>
              <a:pathLst>
                <a:path w="3126740" h="4424045">
                  <a:moveTo>
                    <a:pt x="0" y="4424045"/>
                  </a:moveTo>
                  <a:lnTo>
                    <a:pt x="3126740" y="4424045"/>
                  </a:lnTo>
                  <a:lnTo>
                    <a:pt x="3126740" y="0"/>
                  </a:lnTo>
                  <a:lnTo>
                    <a:pt x="0" y="0"/>
                  </a:lnTo>
                  <a:lnTo>
                    <a:pt x="0" y="442404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0" name="object 10">
              <a:extLst>
                <a:ext uri="{FF2B5EF4-FFF2-40B4-BE49-F238E27FC236}">
                  <a16:creationId xmlns:a16="http://schemas.microsoft.com/office/drawing/2014/main" xmlns="" id="{18667ADF-8C4F-4D3E-9801-440E5ED39776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08795" y="1418285"/>
              <a:ext cx="3002406" cy="4223385"/>
            </a:xfrm>
            <a:prstGeom prst="rect">
              <a:avLst/>
            </a:prstGeom>
          </p:spPr>
        </p:pic>
        <p:sp>
          <p:nvSpPr>
            <p:cNvPr id="11" name="object 11">
              <a:extLst>
                <a:ext uri="{FF2B5EF4-FFF2-40B4-BE49-F238E27FC236}">
                  <a16:creationId xmlns:a16="http://schemas.microsoft.com/office/drawing/2014/main" xmlns="" id="{F21C2DE4-B0D8-47E9-8A65-625283EFC388}"/>
                </a:ext>
              </a:extLst>
            </p:cNvPr>
            <p:cNvSpPr/>
            <p:nvPr/>
          </p:nvSpPr>
          <p:spPr>
            <a:xfrm>
              <a:off x="8903969" y="1413522"/>
              <a:ext cx="3012440" cy="4232910"/>
            </a:xfrm>
            <a:custGeom>
              <a:avLst/>
              <a:gdLst/>
              <a:ahLst/>
              <a:cxnLst/>
              <a:rect l="l" t="t" r="r" b="b"/>
              <a:pathLst>
                <a:path w="3012440" h="4232910">
                  <a:moveTo>
                    <a:pt x="0" y="4232910"/>
                  </a:moveTo>
                  <a:lnTo>
                    <a:pt x="3011931" y="4232910"/>
                  </a:lnTo>
                  <a:lnTo>
                    <a:pt x="3011931" y="0"/>
                  </a:lnTo>
                  <a:lnTo>
                    <a:pt x="0" y="0"/>
                  </a:lnTo>
                  <a:lnTo>
                    <a:pt x="0" y="4232910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2" name="object 12">
              <a:extLst>
                <a:ext uri="{FF2B5EF4-FFF2-40B4-BE49-F238E27FC236}">
                  <a16:creationId xmlns:a16="http://schemas.microsoft.com/office/drawing/2014/main" xmlns="" id="{D77AB50E-3153-47BF-BAF3-09178FFA3F7B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72077" y="4838953"/>
              <a:ext cx="5586603" cy="742315"/>
            </a:xfrm>
            <a:prstGeom prst="rect">
              <a:avLst/>
            </a:prstGeom>
          </p:spPr>
        </p:pic>
        <p:sp>
          <p:nvSpPr>
            <p:cNvPr id="13" name="object 13">
              <a:extLst>
                <a:ext uri="{FF2B5EF4-FFF2-40B4-BE49-F238E27FC236}">
                  <a16:creationId xmlns:a16="http://schemas.microsoft.com/office/drawing/2014/main" xmlns="" id="{49C2EF56-E12A-4F93-8E50-76D70851E803}"/>
                </a:ext>
              </a:extLst>
            </p:cNvPr>
            <p:cNvSpPr/>
            <p:nvPr/>
          </p:nvSpPr>
          <p:spPr>
            <a:xfrm>
              <a:off x="4167378" y="4834254"/>
              <a:ext cx="5596255" cy="751840"/>
            </a:xfrm>
            <a:custGeom>
              <a:avLst/>
              <a:gdLst/>
              <a:ahLst/>
              <a:cxnLst/>
              <a:rect l="l" t="t" r="r" b="b"/>
              <a:pathLst>
                <a:path w="5596255" h="751839">
                  <a:moveTo>
                    <a:pt x="0" y="751840"/>
                  </a:moveTo>
                  <a:lnTo>
                    <a:pt x="5596128" y="751840"/>
                  </a:lnTo>
                  <a:lnTo>
                    <a:pt x="5596128" y="0"/>
                  </a:lnTo>
                  <a:lnTo>
                    <a:pt x="0" y="0"/>
                  </a:lnTo>
                  <a:lnTo>
                    <a:pt x="0" y="751840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4" name="object 14">
              <a:extLst>
                <a:ext uri="{FF2B5EF4-FFF2-40B4-BE49-F238E27FC236}">
                  <a16:creationId xmlns:a16="http://schemas.microsoft.com/office/drawing/2014/main" xmlns="" id="{44D64410-DC0D-4AD4-9F9A-C040FCFE07DD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93607" y="5106086"/>
              <a:ext cx="3731513" cy="1445514"/>
            </a:xfrm>
            <a:prstGeom prst="rect">
              <a:avLst/>
            </a:prstGeom>
          </p:spPr>
        </p:pic>
        <p:sp>
          <p:nvSpPr>
            <p:cNvPr id="15" name="object 15">
              <a:extLst>
                <a:ext uri="{FF2B5EF4-FFF2-40B4-BE49-F238E27FC236}">
                  <a16:creationId xmlns:a16="http://schemas.microsoft.com/office/drawing/2014/main" xmlns="" id="{3C449CFA-39DC-408E-B0D7-6A60727AED03}"/>
                </a:ext>
              </a:extLst>
            </p:cNvPr>
            <p:cNvSpPr/>
            <p:nvPr/>
          </p:nvSpPr>
          <p:spPr>
            <a:xfrm>
              <a:off x="8288908" y="5101323"/>
              <a:ext cx="3741420" cy="1455420"/>
            </a:xfrm>
            <a:custGeom>
              <a:avLst/>
              <a:gdLst/>
              <a:ahLst/>
              <a:cxnLst/>
              <a:rect l="l" t="t" r="r" b="b"/>
              <a:pathLst>
                <a:path w="3741420" h="1455420">
                  <a:moveTo>
                    <a:pt x="0" y="1455039"/>
                  </a:moveTo>
                  <a:lnTo>
                    <a:pt x="3741039" y="1455039"/>
                  </a:lnTo>
                  <a:lnTo>
                    <a:pt x="3741039" y="0"/>
                  </a:lnTo>
                  <a:lnTo>
                    <a:pt x="0" y="0"/>
                  </a:lnTo>
                  <a:lnTo>
                    <a:pt x="0" y="1455039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6" name="object 16">
              <a:extLst>
                <a:ext uri="{FF2B5EF4-FFF2-40B4-BE49-F238E27FC236}">
                  <a16:creationId xmlns:a16="http://schemas.microsoft.com/office/drawing/2014/main" xmlns="" id="{E1423E3E-F653-43CD-A976-DFB5AF245144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246104" y="5587720"/>
              <a:ext cx="755421" cy="1041679"/>
            </a:xfrm>
            <a:prstGeom prst="rect">
              <a:avLst/>
            </a:prstGeom>
          </p:spPr>
        </p:pic>
        <p:sp>
          <p:nvSpPr>
            <p:cNvPr id="17" name="object 17">
              <a:extLst>
                <a:ext uri="{FF2B5EF4-FFF2-40B4-BE49-F238E27FC236}">
                  <a16:creationId xmlns:a16="http://schemas.microsoft.com/office/drawing/2014/main" xmlns="" id="{CB6259B3-C9D0-4F93-93A5-6EC62A30B402}"/>
                </a:ext>
              </a:extLst>
            </p:cNvPr>
            <p:cNvSpPr/>
            <p:nvPr/>
          </p:nvSpPr>
          <p:spPr>
            <a:xfrm>
              <a:off x="11241278" y="5582958"/>
              <a:ext cx="765175" cy="1051560"/>
            </a:xfrm>
            <a:custGeom>
              <a:avLst/>
              <a:gdLst/>
              <a:ahLst/>
              <a:cxnLst/>
              <a:rect l="l" t="t" r="r" b="b"/>
              <a:pathLst>
                <a:path w="765175" h="1051559">
                  <a:moveTo>
                    <a:pt x="0" y="1051204"/>
                  </a:moveTo>
                  <a:lnTo>
                    <a:pt x="764946" y="1051204"/>
                  </a:lnTo>
                  <a:lnTo>
                    <a:pt x="764946" y="0"/>
                  </a:lnTo>
                  <a:lnTo>
                    <a:pt x="0" y="0"/>
                  </a:lnTo>
                  <a:lnTo>
                    <a:pt x="0" y="1051204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1764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490BCD-4DED-4268-8455-9DB4ED0419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751" y="1101006"/>
            <a:ext cx="9220912" cy="2521294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0070C0"/>
                </a:solidFill>
              </a:rPr>
              <a:t>«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умений письменной </a:t>
            </a: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речи</a:t>
            </a:r>
            <a:b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системе обучения по </a:t>
            </a: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УМК 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«Английский в фокусе» </a:t>
            </a: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5-6 классах»</a:t>
            </a:r>
            <a:b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232A86E-DD80-4EA2-B728-A94F3537B1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8457" y="5761101"/>
            <a:ext cx="7766936" cy="1096899"/>
          </a:xfrm>
        </p:spPr>
        <p:txBody>
          <a:bodyPr/>
          <a:lstStyle/>
          <a:p>
            <a:pPr algn="l"/>
            <a:r>
              <a:rPr lang="ru-RU" sz="2000" dirty="0">
                <a:solidFill>
                  <a:srgbClr val="0070C0"/>
                </a:solidFill>
              </a:rPr>
              <a:t>Выполнила: </a:t>
            </a:r>
            <a:r>
              <a:rPr lang="ru-RU" sz="2000" dirty="0" err="1">
                <a:solidFill>
                  <a:srgbClr val="0070C0"/>
                </a:solidFill>
              </a:rPr>
              <a:t>Газиева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Милия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Раимовна</a:t>
            </a:r>
            <a:r>
              <a:rPr lang="ru-RU" sz="2000" dirty="0">
                <a:solidFill>
                  <a:srgbClr val="0070C0"/>
                </a:solidFill>
              </a:rPr>
              <a:t>,</a:t>
            </a:r>
          </a:p>
          <a:p>
            <a:pPr algn="l"/>
            <a:r>
              <a:rPr lang="ru-RU" sz="2000" dirty="0">
                <a:solidFill>
                  <a:srgbClr val="0070C0"/>
                </a:solidFill>
              </a:rPr>
              <a:t> учитель английского языка МБОУ «Широковская школа»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47987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196F28-6FB1-43A4-BAC1-644D6D980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10515507" cy="1265334"/>
          </a:xfrm>
        </p:spPr>
        <p:txBody>
          <a:bodyPr>
            <a:normAutofit/>
          </a:bodyPr>
          <a:lstStyle/>
          <a:p>
            <a:pPr marL="635" marR="0" lvl="0" indent="0" defTabSz="914400" eaLnBrk="1" fontAlgn="auto" latinLnBrk="0" hangingPunct="1">
              <a:lnSpc>
                <a:spcPts val="2760"/>
              </a:lnSpc>
              <a:spcBef>
                <a:spcPts val="100"/>
              </a:spcBef>
              <a:spcAft>
                <a:spcPts val="0"/>
              </a:spcAft>
              <a:tabLst>
                <a:tab pos="3738245" algn="l"/>
              </a:tabLst>
              <a:defRPr/>
            </a:pP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Интеграция</a:t>
            </a:r>
            <a:r>
              <a:rPr kumimoji="0" lang="ru-RU" sz="2800" b="1" i="0" u="none" strike="noStrike" kern="0" cap="none" spc="-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видов</a:t>
            </a:r>
            <a:r>
              <a:rPr kumimoji="0" lang="ru-RU" sz="2800" b="1" i="0" u="none" strike="noStrike" kern="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речевой</a:t>
            </a:r>
            <a:r>
              <a:rPr lang="ru-RU" sz="2800" b="1" kern="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деятельности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.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/>
            </a:r>
            <a:b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</a:b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Современные</a:t>
            </a:r>
            <a:r>
              <a:rPr kumimoji="0" lang="ru-RU" sz="2800" b="1" i="0" u="none" strike="noStrike" kern="0" cap="none" spc="-9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методы</a:t>
            </a:r>
            <a:r>
              <a:rPr kumimoji="0" lang="ru-RU" sz="2800" b="1" i="0" u="none" strike="noStrike" kern="0" cap="none" spc="-1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и</a:t>
            </a:r>
            <a:r>
              <a:rPr kumimoji="0" lang="ru-RU" sz="2800" b="1" i="0" u="none" strike="noStrike" kern="0" cap="none" spc="-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технологии</a:t>
            </a:r>
            <a:r>
              <a:rPr kumimoji="0" lang="ru-RU" sz="2800" b="1" i="0" u="none" strike="noStrike" kern="0" cap="none" spc="-1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обучения:</a:t>
            </a:r>
            <a:r>
              <a:rPr kumimoji="0" lang="ru-RU" sz="2800" b="1" i="0" u="none" strike="noStrike" kern="0" cap="none" spc="-9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проект</a:t>
            </a:r>
            <a:endParaRPr lang="ru-RU" sz="2800" dirty="0">
              <a:solidFill>
                <a:srgbClr val="0070C0"/>
              </a:solidFill>
            </a:endParaRPr>
          </a:p>
        </p:txBody>
      </p:sp>
      <p:grpSp>
        <p:nvGrpSpPr>
          <p:cNvPr id="3" name="object 3">
            <a:extLst>
              <a:ext uri="{FF2B5EF4-FFF2-40B4-BE49-F238E27FC236}">
                <a16:creationId xmlns:a16="http://schemas.microsoft.com/office/drawing/2014/main" xmlns="" id="{252E7A47-8C12-424A-9676-77F1F812E08D}"/>
              </a:ext>
            </a:extLst>
          </p:cNvPr>
          <p:cNvGrpSpPr/>
          <p:nvPr/>
        </p:nvGrpSpPr>
        <p:grpSpPr>
          <a:xfrm>
            <a:off x="241659" y="1665585"/>
            <a:ext cx="4418965" cy="4951730"/>
            <a:chOff x="326720" y="1240282"/>
            <a:chExt cx="4418965" cy="4951730"/>
          </a:xfrm>
        </p:grpSpPr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78158360-4188-49F2-93A2-2842F11B28B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6245" y="1249807"/>
              <a:ext cx="3600450" cy="4724400"/>
            </a:xfrm>
            <a:prstGeom prst="rect">
              <a:avLst/>
            </a:prstGeom>
          </p:spPr>
        </p:pic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AB5BF788-F79E-4C10-A9DF-6F2AF5AD2722}"/>
                </a:ext>
              </a:extLst>
            </p:cNvPr>
            <p:cNvSpPr/>
            <p:nvPr/>
          </p:nvSpPr>
          <p:spPr>
            <a:xfrm>
              <a:off x="331482" y="1245044"/>
              <a:ext cx="3609975" cy="4816475"/>
            </a:xfrm>
            <a:custGeom>
              <a:avLst/>
              <a:gdLst/>
              <a:ahLst/>
              <a:cxnLst/>
              <a:rect l="l" t="t" r="r" b="b"/>
              <a:pathLst>
                <a:path w="3609975" h="4816475">
                  <a:moveTo>
                    <a:pt x="0" y="4816475"/>
                  </a:moveTo>
                  <a:lnTo>
                    <a:pt x="3609975" y="4816475"/>
                  </a:lnTo>
                  <a:lnTo>
                    <a:pt x="3609975" y="0"/>
                  </a:lnTo>
                  <a:lnTo>
                    <a:pt x="0" y="0"/>
                  </a:lnTo>
                  <a:lnTo>
                    <a:pt x="0" y="481647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6" name="object 6">
              <a:extLst>
                <a:ext uri="{FF2B5EF4-FFF2-40B4-BE49-F238E27FC236}">
                  <a16:creationId xmlns:a16="http://schemas.microsoft.com/office/drawing/2014/main" xmlns="" id="{18714DD3-E791-437E-88B7-BAC0B4F320A7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07667" y="4557763"/>
              <a:ext cx="2828289" cy="1624711"/>
            </a:xfrm>
            <a:prstGeom prst="rect">
              <a:avLst/>
            </a:prstGeom>
          </p:spPr>
        </p:pic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66AEDFC3-E95B-4CCB-86A3-ADA4727C5F11}"/>
                </a:ext>
              </a:extLst>
            </p:cNvPr>
            <p:cNvSpPr/>
            <p:nvPr/>
          </p:nvSpPr>
          <p:spPr>
            <a:xfrm>
              <a:off x="1902840" y="4553000"/>
              <a:ext cx="2837815" cy="1634489"/>
            </a:xfrm>
            <a:custGeom>
              <a:avLst/>
              <a:gdLst/>
              <a:ahLst/>
              <a:cxnLst/>
              <a:rect l="l" t="t" r="r" b="b"/>
              <a:pathLst>
                <a:path w="2837815" h="1634489">
                  <a:moveTo>
                    <a:pt x="0" y="1634235"/>
                  </a:moveTo>
                  <a:lnTo>
                    <a:pt x="2837814" y="1634235"/>
                  </a:lnTo>
                  <a:lnTo>
                    <a:pt x="2837814" y="0"/>
                  </a:lnTo>
                  <a:lnTo>
                    <a:pt x="0" y="0"/>
                  </a:lnTo>
                  <a:lnTo>
                    <a:pt x="0" y="163423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object 8">
            <a:extLst>
              <a:ext uri="{FF2B5EF4-FFF2-40B4-BE49-F238E27FC236}">
                <a16:creationId xmlns:a16="http://schemas.microsoft.com/office/drawing/2014/main" xmlns="" id="{66B454F4-958D-4E80-B17C-800801459247}"/>
              </a:ext>
            </a:extLst>
          </p:cNvPr>
          <p:cNvGrpSpPr/>
          <p:nvPr/>
        </p:nvGrpSpPr>
        <p:grpSpPr>
          <a:xfrm>
            <a:off x="4857128" y="1358879"/>
            <a:ext cx="7183120" cy="5439410"/>
            <a:chOff x="4803965" y="1212532"/>
            <a:chExt cx="7183120" cy="5439410"/>
          </a:xfrm>
        </p:grpSpPr>
        <p:pic>
          <p:nvPicPr>
            <p:cNvPr id="9" name="object 9">
              <a:extLst>
                <a:ext uri="{FF2B5EF4-FFF2-40B4-BE49-F238E27FC236}">
                  <a16:creationId xmlns:a16="http://schemas.microsoft.com/office/drawing/2014/main" xmlns="" id="{C8295B92-9358-4A0D-B061-B7AA09B31C0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3015" y="1225422"/>
              <a:ext cx="2846069" cy="4010590"/>
            </a:xfrm>
            <a:prstGeom prst="rect">
              <a:avLst/>
            </a:prstGeom>
          </p:spPr>
        </p:pic>
        <p:sp>
          <p:nvSpPr>
            <p:cNvPr id="10" name="object 10">
              <a:extLst>
                <a:ext uri="{FF2B5EF4-FFF2-40B4-BE49-F238E27FC236}">
                  <a16:creationId xmlns:a16="http://schemas.microsoft.com/office/drawing/2014/main" xmlns="" id="{AD0F670A-E587-4D2A-9AA7-0C5F5B81E549}"/>
                </a:ext>
              </a:extLst>
            </p:cNvPr>
            <p:cNvSpPr/>
            <p:nvPr/>
          </p:nvSpPr>
          <p:spPr>
            <a:xfrm>
              <a:off x="5068189" y="1220596"/>
              <a:ext cx="2855595" cy="4088129"/>
            </a:xfrm>
            <a:custGeom>
              <a:avLst/>
              <a:gdLst/>
              <a:ahLst/>
              <a:cxnLst/>
              <a:rect l="l" t="t" r="r" b="b"/>
              <a:pathLst>
                <a:path w="2855595" h="4088129">
                  <a:moveTo>
                    <a:pt x="0" y="4088003"/>
                  </a:moveTo>
                  <a:lnTo>
                    <a:pt x="2855594" y="4088003"/>
                  </a:lnTo>
                  <a:lnTo>
                    <a:pt x="2855594" y="0"/>
                  </a:lnTo>
                  <a:lnTo>
                    <a:pt x="0" y="0"/>
                  </a:lnTo>
                  <a:lnTo>
                    <a:pt x="0" y="4088003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object 11">
              <a:extLst>
                <a:ext uri="{FF2B5EF4-FFF2-40B4-BE49-F238E27FC236}">
                  <a16:creationId xmlns:a16="http://schemas.microsoft.com/office/drawing/2014/main" xmlns="" id="{23FE84B3-DEB3-49C9-B118-8426275B77EA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13427" y="4654842"/>
              <a:ext cx="3522217" cy="1236992"/>
            </a:xfrm>
            <a:prstGeom prst="rect">
              <a:avLst/>
            </a:prstGeom>
          </p:spPr>
        </p:pic>
        <p:sp>
          <p:nvSpPr>
            <p:cNvPr id="12" name="object 12">
              <a:extLst>
                <a:ext uri="{FF2B5EF4-FFF2-40B4-BE49-F238E27FC236}">
                  <a16:creationId xmlns:a16="http://schemas.microsoft.com/office/drawing/2014/main" xmlns="" id="{9158C519-D742-4EA4-BB3E-4FFB2DCFD304}"/>
                </a:ext>
              </a:extLst>
            </p:cNvPr>
            <p:cNvSpPr/>
            <p:nvPr/>
          </p:nvSpPr>
          <p:spPr>
            <a:xfrm>
              <a:off x="4808728" y="4650092"/>
              <a:ext cx="3531870" cy="1247140"/>
            </a:xfrm>
            <a:custGeom>
              <a:avLst/>
              <a:gdLst/>
              <a:ahLst/>
              <a:cxnLst/>
              <a:rect l="l" t="t" r="r" b="b"/>
              <a:pathLst>
                <a:path w="3531870" h="1247139">
                  <a:moveTo>
                    <a:pt x="0" y="1246517"/>
                  </a:moveTo>
                  <a:lnTo>
                    <a:pt x="3531743" y="1246517"/>
                  </a:lnTo>
                  <a:lnTo>
                    <a:pt x="3531743" y="0"/>
                  </a:lnTo>
                  <a:lnTo>
                    <a:pt x="0" y="0"/>
                  </a:lnTo>
                  <a:lnTo>
                    <a:pt x="0" y="1246517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" name="object 13">
              <a:extLst>
                <a:ext uri="{FF2B5EF4-FFF2-40B4-BE49-F238E27FC236}">
                  <a16:creationId xmlns:a16="http://schemas.microsoft.com/office/drawing/2014/main" xmlns="" id="{74A5CB8E-D6F7-4324-A632-0FAD987C675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78926" y="1222120"/>
              <a:ext cx="3115691" cy="4090416"/>
            </a:xfrm>
            <a:prstGeom prst="rect">
              <a:avLst/>
            </a:prstGeom>
          </p:spPr>
        </p:pic>
        <p:sp>
          <p:nvSpPr>
            <p:cNvPr id="14" name="object 14">
              <a:extLst>
                <a:ext uri="{FF2B5EF4-FFF2-40B4-BE49-F238E27FC236}">
                  <a16:creationId xmlns:a16="http://schemas.microsoft.com/office/drawing/2014/main" xmlns="" id="{A2453632-EBC7-4C82-B631-C8C968AA57EE}"/>
                </a:ext>
              </a:extLst>
            </p:cNvPr>
            <p:cNvSpPr/>
            <p:nvPr/>
          </p:nvSpPr>
          <p:spPr>
            <a:xfrm>
              <a:off x="8674100" y="1217294"/>
              <a:ext cx="3125470" cy="4100195"/>
            </a:xfrm>
            <a:custGeom>
              <a:avLst/>
              <a:gdLst/>
              <a:ahLst/>
              <a:cxnLst/>
              <a:rect l="l" t="t" r="r" b="b"/>
              <a:pathLst>
                <a:path w="3125470" h="4100195">
                  <a:moveTo>
                    <a:pt x="0" y="4099941"/>
                  </a:moveTo>
                  <a:lnTo>
                    <a:pt x="3125216" y="4099941"/>
                  </a:lnTo>
                  <a:lnTo>
                    <a:pt x="3125216" y="0"/>
                  </a:lnTo>
                  <a:lnTo>
                    <a:pt x="0" y="0"/>
                  </a:lnTo>
                  <a:lnTo>
                    <a:pt x="0" y="4099941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5" name="object 15">
              <a:extLst>
                <a:ext uri="{FF2B5EF4-FFF2-40B4-BE49-F238E27FC236}">
                  <a16:creationId xmlns:a16="http://schemas.microsoft.com/office/drawing/2014/main" xmlns="" id="{EE396F61-A323-4BAC-A76D-DBC22B2F6FC2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67243" y="5005590"/>
              <a:ext cx="3810000" cy="1238250"/>
            </a:xfrm>
            <a:prstGeom prst="rect">
              <a:avLst/>
            </a:prstGeom>
          </p:spPr>
        </p:pic>
        <p:sp>
          <p:nvSpPr>
            <p:cNvPr id="16" name="object 16">
              <a:extLst>
                <a:ext uri="{FF2B5EF4-FFF2-40B4-BE49-F238E27FC236}">
                  <a16:creationId xmlns:a16="http://schemas.microsoft.com/office/drawing/2014/main" xmlns="" id="{94295CC0-B47C-429C-9F20-1F54D9734EE6}"/>
                </a:ext>
              </a:extLst>
            </p:cNvPr>
            <p:cNvSpPr/>
            <p:nvPr/>
          </p:nvSpPr>
          <p:spPr>
            <a:xfrm>
              <a:off x="8162417" y="5000827"/>
              <a:ext cx="3819525" cy="1247775"/>
            </a:xfrm>
            <a:custGeom>
              <a:avLst/>
              <a:gdLst/>
              <a:ahLst/>
              <a:cxnLst/>
              <a:rect l="l" t="t" r="r" b="b"/>
              <a:pathLst>
                <a:path w="3819525" h="1247775">
                  <a:moveTo>
                    <a:pt x="0" y="1247775"/>
                  </a:moveTo>
                  <a:lnTo>
                    <a:pt x="3819525" y="1247775"/>
                  </a:lnTo>
                  <a:lnTo>
                    <a:pt x="3819525" y="0"/>
                  </a:lnTo>
                  <a:lnTo>
                    <a:pt x="0" y="0"/>
                  </a:lnTo>
                  <a:lnTo>
                    <a:pt x="0" y="124777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7" name="object 17">
              <a:extLst>
                <a:ext uri="{FF2B5EF4-FFF2-40B4-BE49-F238E27FC236}">
                  <a16:creationId xmlns:a16="http://schemas.microsoft.com/office/drawing/2014/main" xmlns="" id="{637962A2-287A-4726-AAD4-F3745B8D1676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144504" y="5600699"/>
              <a:ext cx="755421" cy="1041679"/>
            </a:xfrm>
            <a:prstGeom prst="rect">
              <a:avLst/>
            </a:prstGeom>
          </p:spPr>
        </p:pic>
        <p:sp>
          <p:nvSpPr>
            <p:cNvPr id="18" name="object 18">
              <a:extLst>
                <a:ext uri="{FF2B5EF4-FFF2-40B4-BE49-F238E27FC236}">
                  <a16:creationId xmlns:a16="http://schemas.microsoft.com/office/drawing/2014/main" xmlns="" id="{D6FECB75-1398-49DB-87F0-0B97A11EC70D}"/>
                </a:ext>
              </a:extLst>
            </p:cNvPr>
            <p:cNvSpPr/>
            <p:nvPr/>
          </p:nvSpPr>
          <p:spPr>
            <a:xfrm>
              <a:off x="11139678" y="5595937"/>
              <a:ext cx="765175" cy="1051560"/>
            </a:xfrm>
            <a:custGeom>
              <a:avLst/>
              <a:gdLst/>
              <a:ahLst/>
              <a:cxnLst/>
              <a:rect l="l" t="t" r="r" b="b"/>
              <a:pathLst>
                <a:path w="765175" h="1051559">
                  <a:moveTo>
                    <a:pt x="0" y="1051204"/>
                  </a:moveTo>
                  <a:lnTo>
                    <a:pt x="764946" y="1051204"/>
                  </a:lnTo>
                  <a:lnTo>
                    <a:pt x="764946" y="0"/>
                  </a:lnTo>
                  <a:lnTo>
                    <a:pt x="0" y="0"/>
                  </a:lnTo>
                  <a:lnTo>
                    <a:pt x="0" y="1051204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787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6990" y="588070"/>
            <a:ext cx="891611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 технике письма включает в себя </a:t>
            </a:r>
            <a:endParaRPr lang="ru-RU" sz="2800" b="1" i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Овладение алфавитом</a:t>
            </a:r>
            <a:r>
              <a:rPr lang="ru-RU" sz="2800" dirty="0"/>
              <a:t>, </a:t>
            </a:r>
            <a:endParaRPr lang="ru-RU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Графикой,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Орфографией,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Пунктуацией.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endParaRPr lang="ru-RU" dirty="0"/>
          </a:p>
          <a:p>
            <a:pPr algn="ctr"/>
            <a:r>
              <a:rPr lang="ru-RU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Письмо (техника письма) является средством обучения иноязычной речи, начальным этапом в развитии продуктивной письменной речи.</a:t>
            </a:r>
          </a:p>
        </p:txBody>
      </p:sp>
    </p:spTree>
    <p:extLst>
      <p:ext uri="{BB962C8B-B14F-4D97-AF65-F5344CB8AC3E}">
        <p14:creationId xmlns:p14="http://schemas.microsoft.com/office/powerpoint/2010/main" val="16879118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09C22A-6A95-456D-879E-42CCD5AF8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Опора на языковые умения и навыки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2608458-E4FE-4734-8B46-C674816B138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92773" y="1381430"/>
            <a:ext cx="2722472" cy="3881437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228C16D-C24D-438E-888F-A02B93B6D5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119215" y="1155471"/>
            <a:ext cx="7084464" cy="54504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Графика.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Орфография 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пунктуация</a:t>
            </a:r>
          </a:p>
          <a:p>
            <a:pPr marL="0" indent="0">
              <a:buNone/>
            </a:pPr>
            <a:r>
              <a:rPr lang="ru-RU" sz="2400" dirty="0"/>
              <a:t>Правильное использование знаков препинания: точки, вопросительного и восклицательного знаков в конце предложения, запятой при перечислении и обращении, апострофа.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Пунктуационно </a:t>
            </a:r>
            <a:r>
              <a:rPr lang="ru-RU" sz="2400" dirty="0"/>
              <a:t>правильное, в соответствии с нормами речевого этикета. Принятыми в стране (странах) изучаемого языка, оформление </a:t>
            </a:r>
            <a:r>
              <a:rPr lang="ru-RU" sz="2400" dirty="0" smtClean="0"/>
              <a:t>электронного </a:t>
            </a:r>
            <a:r>
              <a:rPr lang="ru-RU" sz="2400" dirty="0"/>
              <a:t>сообщения личного </a:t>
            </a:r>
            <a:r>
              <a:rPr lang="ru-RU" sz="2400" dirty="0" smtClean="0"/>
              <a:t>характера.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76348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00B13C-A264-4F7B-94EB-64C54922F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041" y="604612"/>
            <a:ext cx="9876366" cy="1320800"/>
          </a:xfrm>
        </p:spPr>
        <p:txBody>
          <a:bodyPr/>
          <a:lstStyle/>
          <a:p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Обучение</a:t>
            </a:r>
            <a:r>
              <a:rPr kumimoji="0" lang="ru-RU" sz="2800" b="1" i="0" u="none" strike="noStrike" kern="0" cap="none" spc="-10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правильному</a:t>
            </a:r>
            <a:r>
              <a:rPr kumimoji="0" lang="ru-RU" sz="2800" b="1" i="0" u="none" strike="noStrike" kern="0" cap="none" spc="-7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написанию</a:t>
            </a:r>
            <a:r>
              <a:rPr kumimoji="0" lang="ru-RU" sz="2800" b="1" i="0" u="none" strike="noStrike" kern="0" cap="none" spc="-1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изученных</a:t>
            </a:r>
            <a:r>
              <a:rPr kumimoji="0" lang="ru-RU" sz="2800" b="1" i="0" u="none" strike="noStrike" kern="0" cap="none" spc="-9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слов</a:t>
            </a:r>
            <a:r>
              <a:rPr kumimoji="0" lang="ru-RU" sz="2800" b="1" i="0" u="none" strike="noStrike" kern="0" cap="none" spc="-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(</a:t>
            </a:r>
            <a:r>
              <a:rPr kumimoji="0" lang="ru-RU" sz="2800" b="1" i="0" u="none" strike="noStrike" kern="0" cap="none" spc="-1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spelling</a:t>
            </a:r>
            <a:r>
              <a:rPr kumimoji="0" lang="ru-RU" sz="28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)</a:t>
            </a:r>
            <a:endParaRPr lang="ru-RU" dirty="0">
              <a:solidFill>
                <a:srgbClr val="0070C0"/>
              </a:solidFill>
            </a:endParaRPr>
          </a:p>
        </p:txBody>
      </p:sp>
      <p:grpSp>
        <p:nvGrpSpPr>
          <p:cNvPr id="3" name="object 3">
            <a:extLst>
              <a:ext uri="{FF2B5EF4-FFF2-40B4-BE49-F238E27FC236}">
                <a16:creationId xmlns:a16="http://schemas.microsoft.com/office/drawing/2014/main" xmlns="" id="{BC94743E-5226-4B80-9F48-6B306E107A5A}"/>
              </a:ext>
            </a:extLst>
          </p:cNvPr>
          <p:cNvGrpSpPr/>
          <p:nvPr/>
        </p:nvGrpSpPr>
        <p:grpSpPr>
          <a:xfrm>
            <a:off x="437973" y="1276349"/>
            <a:ext cx="2571928" cy="3546791"/>
            <a:chOff x="437972" y="776287"/>
            <a:chExt cx="2776855" cy="4046854"/>
          </a:xfrm>
        </p:grpSpPr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0B0360FC-6F74-4DFF-A9E0-956B6574A09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7497" y="843932"/>
              <a:ext cx="2757678" cy="3969621"/>
            </a:xfrm>
            <a:prstGeom prst="rect">
              <a:avLst/>
            </a:prstGeom>
          </p:spPr>
        </p:pic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68B8C6AF-FA3B-4607-A79F-BFA10A4DD828}"/>
                </a:ext>
              </a:extLst>
            </p:cNvPr>
            <p:cNvSpPr/>
            <p:nvPr/>
          </p:nvSpPr>
          <p:spPr>
            <a:xfrm>
              <a:off x="442734" y="781050"/>
              <a:ext cx="2767330" cy="4037329"/>
            </a:xfrm>
            <a:custGeom>
              <a:avLst/>
              <a:gdLst/>
              <a:ahLst/>
              <a:cxnLst/>
              <a:rect l="l" t="t" r="r" b="b"/>
              <a:pathLst>
                <a:path w="2767330" h="4037329">
                  <a:moveTo>
                    <a:pt x="0" y="4037203"/>
                  </a:moveTo>
                  <a:lnTo>
                    <a:pt x="2767203" y="4037203"/>
                  </a:lnTo>
                  <a:lnTo>
                    <a:pt x="2767203" y="0"/>
                  </a:lnTo>
                  <a:lnTo>
                    <a:pt x="0" y="0"/>
                  </a:lnTo>
                  <a:lnTo>
                    <a:pt x="0" y="4037203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052A32D1-5A8E-43EB-BC33-4D189245ADCE}"/>
              </a:ext>
            </a:extLst>
          </p:cNvPr>
          <p:cNvGrpSpPr/>
          <p:nvPr/>
        </p:nvGrpSpPr>
        <p:grpSpPr>
          <a:xfrm>
            <a:off x="1274381" y="4886871"/>
            <a:ext cx="3171190" cy="1713230"/>
            <a:chOff x="1274381" y="4886871"/>
            <a:chExt cx="3171190" cy="1713230"/>
          </a:xfrm>
        </p:grpSpPr>
        <p:pic>
          <p:nvPicPr>
            <p:cNvPr id="7" name="object 7">
              <a:extLst>
                <a:ext uri="{FF2B5EF4-FFF2-40B4-BE49-F238E27FC236}">
                  <a16:creationId xmlns:a16="http://schemas.microsoft.com/office/drawing/2014/main" xmlns="" id="{1D2C7064-AA4B-4173-BF67-11C8C03537A6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83843" y="4896396"/>
              <a:ext cx="3144132" cy="1694180"/>
            </a:xfrm>
            <a:prstGeom prst="rect">
              <a:avLst/>
            </a:prstGeom>
          </p:spPr>
        </p:pic>
        <p:sp>
          <p:nvSpPr>
            <p:cNvPr id="8" name="object 8">
              <a:extLst>
                <a:ext uri="{FF2B5EF4-FFF2-40B4-BE49-F238E27FC236}">
                  <a16:creationId xmlns:a16="http://schemas.microsoft.com/office/drawing/2014/main" xmlns="" id="{D8B70B3A-445B-486A-AF06-A97F94CBA65C}"/>
                </a:ext>
              </a:extLst>
            </p:cNvPr>
            <p:cNvSpPr/>
            <p:nvPr/>
          </p:nvSpPr>
          <p:spPr>
            <a:xfrm>
              <a:off x="1279144" y="4891633"/>
              <a:ext cx="3161665" cy="1703705"/>
            </a:xfrm>
            <a:custGeom>
              <a:avLst/>
              <a:gdLst/>
              <a:ahLst/>
              <a:cxnLst/>
              <a:rect l="l" t="t" r="r" b="b"/>
              <a:pathLst>
                <a:path w="3161665" h="1703704">
                  <a:moveTo>
                    <a:pt x="0" y="1703705"/>
                  </a:moveTo>
                  <a:lnTo>
                    <a:pt x="3161537" y="1703705"/>
                  </a:lnTo>
                  <a:lnTo>
                    <a:pt x="3161537" y="0"/>
                  </a:lnTo>
                  <a:lnTo>
                    <a:pt x="0" y="0"/>
                  </a:lnTo>
                  <a:lnTo>
                    <a:pt x="0" y="170370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object 23">
            <a:extLst>
              <a:ext uri="{FF2B5EF4-FFF2-40B4-BE49-F238E27FC236}">
                <a16:creationId xmlns:a16="http://schemas.microsoft.com/office/drawing/2014/main" xmlns="" id="{99005DC1-61A5-42A1-BFED-5F7483140CAB}"/>
              </a:ext>
            </a:extLst>
          </p:cNvPr>
          <p:cNvGrpSpPr/>
          <p:nvPr/>
        </p:nvGrpSpPr>
        <p:grpSpPr>
          <a:xfrm>
            <a:off x="244475" y="5685040"/>
            <a:ext cx="692150" cy="947419"/>
            <a:chOff x="244475" y="5685040"/>
            <a:chExt cx="692150" cy="947419"/>
          </a:xfrm>
        </p:grpSpPr>
        <p:pic>
          <p:nvPicPr>
            <p:cNvPr id="10" name="object 24">
              <a:extLst>
                <a:ext uri="{FF2B5EF4-FFF2-40B4-BE49-F238E27FC236}">
                  <a16:creationId xmlns:a16="http://schemas.microsoft.com/office/drawing/2014/main" xmlns="" id="{B9FC3416-CC4E-4950-AB3F-E05A7758272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4000" y="5694565"/>
              <a:ext cx="673100" cy="928166"/>
            </a:xfrm>
            <a:prstGeom prst="rect">
              <a:avLst/>
            </a:prstGeom>
          </p:spPr>
        </p:pic>
        <p:sp>
          <p:nvSpPr>
            <p:cNvPr id="11" name="object 25">
              <a:extLst>
                <a:ext uri="{FF2B5EF4-FFF2-40B4-BE49-F238E27FC236}">
                  <a16:creationId xmlns:a16="http://schemas.microsoft.com/office/drawing/2014/main" xmlns="" id="{0CD7786F-6DFB-46B9-8F78-907F323EE31D}"/>
                </a:ext>
              </a:extLst>
            </p:cNvPr>
            <p:cNvSpPr/>
            <p:nvPr/>
          </p:nvSpPr>
          <p:spPr>
            <a:xfrm>
              <a:off x="249237" y="5689803"/>
              <a:ext cx="682625" cy="937894"/>
            </a:xfrm>
            <a:custGeom>
              <a:avLst/>
              <a:gdLst/>
              <a:ahLst/>
              <a:cxnLst/>
              <a:rect l="l" t="t" r="r" b="b"/>
              <a:pathLst>
                <a:path w="682625" h="937895">
                  <a:moveTo>
                    <a:pt x="0" y="937691"/>
                  </a:moveTo>
                  <a:lnTo>
                    <a:pt x="682625" y="937691"/>
                  </a:lnTo>
                  <a:lnTo>
                    <a:pt x="682625" y="0"/>
                  </a:lnTo>
                  <a:lnTo>
                    <a:pt x="0" y="0"/>
                  </a:lnTo>
                  <a:lnTo>
                    <a:pt x="0" y="937691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object 9">
            <a:extLst>
              <a:ext uri="{FF2B5EF4-FFF2-40B4-BE49-F238E27FC236}">
                <a16:creationId xmlns:a16="http://schemas.microsoft.com/office/drawing/2014/main" xmlns="" id="{C51F0BBF-D87F-4AD7-A7BB-F50099C3F906}"/>
              </a:ext>
            </a:extLst>
          </p:cNvPr>
          <p:cNvGrpSpPr/>
          <p:nvPr/>
        </p:nvGrpSpPr>
        <p:grpSpPr>
          <a:xfrm>
            <a:off x="3255345" y="1253997"/>
            <a:ext cx="3431205" cy="1703705"/>
            <a:chOff x="4120197" y="982535"/>
            <a:chExt cx="3524250" cy="1937385"/>
          </a:xfrm>
        </p:grpSpPr>
        <p:pic>
          <p:nvPicPr>
            <p:cNvPr id="13" name="object 10">
              <a:extLst>
                <a:ext uri="{FF2B5EF4-FFF2-40B4-BE49-F238E27FC236}">
                  <a16:creationId xmlns:a16="http://schemas.microsoft.com/office/drawing/2014/main" xmlns="" id="{751BEFF4-5030-4F6A-8143-2CA5A35265D4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34276" y="1079176"/>
              <a:ext cx="3225711" cy="1769748"/>
            </a:xfrm>
            <a:prstGeom prst="rect">
              <a:avLst/>
            </a:prstGeom>
          </p:spPr>
        </p:pic>
        <p:sp>
          <p:nvSpPr>
            <p:cNvPr id="14" name="object 11">
              <a:extLst>
                <a:ext uri="{FF2B5EF4-FFF2-40B4-BE49-F238E27FC236}">
                  <a16:creationId xmlns:a16="http://schemas.microsoft.com/office/drawing/2014/main" xmlns="" id="{91E4D29A-ACDE-41EC-8AA5-CF588989DDD3}"/>
                </a:ext>
              </a:extLst>
            </p:cNvPr>
            <p:cNvSpPr/>
            <p:nvPr/>
          </p:nvSpPr>
          <p:spPr>
            <a:xfrm>
              <a:off x="4124959" y="987297"/>
              <a:ext cx="3514725" cy="1927860"/>
            </a:xfrm>
            <a:custGeom>
              <a:avLst/>
              <a:gdLst/>
              <a:ahLst/>
              <a:cxnLst/>
              <a:rect l="l" t="t" r="r" b="b"/>
              <a:pathLst>
                <a:path w="3514725" h="1927860">
                  <a:moveTo>
                    <a:pt x="0" y="1927478"/>
                  </a:moveTo>
                  <a:lnTo>
                    <a:pt x="3514216" y="1927478"/>
                  </a:lnTo>
                  <a:lnTo>
                    <a:pt x="3514216" y="0"/>
                  </a:lnTo>
                  <a:lnTo>
                    <a:pt x="0" y="0"/>
                  </a:lnTo>
                  <a:lnTo>
                    <a:pt x="0" y="1927478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object 17">
            <a:extLst>
              <a:ext uri="{FF2B5EF4-FFF2-40B4-BE49-F238E27FC236}">
                <a16:creationId xmlns:a16="http://schemas.microsoft.com/office/drawing/2014/main" xmlns="" id="{2F7FC75E-5482-4024-AC8E-E4B3D9D427A4}"/>
              </a:ext>
            </a:extLst>
          </p:cNvPr>
          <p:cNvGrpSpPr/>
          <p:nvPr/>
        </p:nvGrpSpPr>
        <p:grpSpPr>
          <a:xfrm>
            <a:off x="3639703" y="3212266"/>
            <a:ext cx="3751698" cy="1602472"/>
            <a:chOff x="3876103" y="3001073"/>
            <a:chExt cx="4124325" cy="1744345"/>
          </a:xfrm>
        </p:grpSpPr>
        <p:pic>
          <p:nvPicPr>
            <p:cNvPr id="16" name="object 18">
              <a:extLst>
                <a:ext uri="{FF2B5EF4-FFF2-40B4-BE49-F238E27FC236}">
                  <a16:creationId xmlns:a16="http://schemas.microsoft.com/office/drawing/2014/main" xmlns="" id="{6A10DAD5-A757-46AE-88FD-AF6C688BD108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07773" y="3089737"/>
              <a:ext cx="3896293" cy="1603086"/>
            </a:xfrm>
            <a:prstGeom prst="rect">
              <a:avLst/>
            </a:prstGeom>
          </p:spPr>
        </p:pic>
        <p:sp>
          <p:nvSpPr>
            <p:cNvPr id="17" name="object 19">
              <a:extLst>
                <a:ext uri="{FF2B5EF4-FFF2-40B4-BE49-F238E27FC236}">
                  <a16:creationId xmlns:a16="http://schemas.microsoft.com/office/drawing/2014/main" xmlns="" id="{551D8D0F-8BB5-490F-8E6C-907659F4BBB5}"/>
                </a:ext>
              </a:extLst>
            </p:cNvPr>
            <p:cNvSpPr/>
            <p:nvPr/>
          </p:nvSpPr>
          <p:spPr>
            <a:xfrm>
              <a:off x="3880865" y="3005835"/>
              <a:ext cx="4114800" cy="1734820"/>
            </a:xfrm>
            <a:custGeom>
              <a:avLst/>
              <a:gdLst/>
              <a:ahLst/>
              <a:cxnLst/>
              <a:rect l="l" t="t" r="r" b="b"/>
              <a:pathLst>
                <a:path w="4114800" h="1734820">
                  <a:moveTo>
                    <a:pt x="0" y="1734820"/>
                  </a:moveTo>
                  <a:lnTo>
                    <a:pt x="4114291" y="1734820"/>
                  </a:lnTo>
                  <a:lnTo>
                    <a:pt x="4114291" y="0"/>
                  </a:lnTo>
                  <a:lnTo>
                    <a:pt x="0" y="0"/>
                  </a:lnTo>
                  <a:lnTo>
                    <a:pt x="0" y="1734820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8" name="object 20">
            <a:extLst>
              <a:ext uri="{FF2B5EF4-FFF2-40B4-BE49-F238E27FC236}">
                <a16:creationId xmlns:a16="http://schemas.microsoft.com/office/drawing/2014/main" xmlns="" id="{CEC7C022-FF32-4170-A804-5C0A5A3CB72D}"/>
              </a:ext>
            </a:extLst>
          </p:cNvPr>
          <p:cNvGrpSpPr/>
          <p:nvPr/>
        </p:nvGrpSpPr>
        <p:grpSpPr>
          <a:xfrm>
            <a:off x="4788091" y="4919025"/>
            <a:ext cx="2439455" cy="1703706"/>
            <a:chOff x="4864290" y="4854981"/>
            <a:chExt cx="2607310" cy="1816100"/>
          </a:xfrm>
        </p:grpSpPr>
        <p:pic>
          <p:nvPicPr>
            <p:cNvPr id="19" name="object 21">
              <a:extLst>
                <a:ext uri="{FF2B5EF4-FFF2-40B4-BE49-F238E27FC236}">
                  <a16:creationId xmlns:a16="http://schemas.microsoft.com/office/drawing/2014/main" xmlns="" id="{D2097009-CA11-487F-B721-61925825E732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13457" y="4975004"/>
              <a:ext cx="2337929" cy="1576053"/>
            </a:xfrm>
            <a:prstGeom prst="rect">
              <a:avLst/>
            </a:prstGeom>
          </p:spPr>
        </p:pic>
        <p:sp>
          <p:nvSpPr>
            <p:cNvPr id="20" name="object 22">
              <a:extLst>
                <a:ext uri="{FF2B5EF4-FFF2-40B4-BE49-F238E27FC236}">
                  <a16:creationId xmlns:a16="http://schemas.microsoft.com/office/drawing/2014/main" xmlns="" id="{EBECFC1E-B685-47E5-A107-59AA1FE50383}"/>
                </a:ext>
              </a:extLst>
            </p:cNvPr>
            <p:cNvSpPr/>
            <p:nvPr/>
          </p:nvSpPr>
          <p:spPr>
            <a:xfrm>
              <a:off x="4869053" y="4859744"/>
              <a:ext cx="2597785" cy="1806575"/>
            </a:xfrm>
            <a:custGeom>
              <a:avLst/>
              <a:gdLst/>
              <a:ahLst/>
              <a:cxnLst/>
              <a:rect l="l" t="t" r="r" b="b"/>
              <a:pathLst>
                <a:path w="2597784" h="1806575">
                  <a:moveTo>
                    <a:pt x="0" y="1806574"/>
                  </a:moveTo>
                  <a:lnTo>
                    <a:pt x="2597530" y="1806574"/>
                  </a:lnTo>
                  <a:lnTo>
                    <a:pt x="2597530" y="0"/>
                  </a:lnTo>
                  <a:lnTo>
                    <a:pt x="0" y="0"/>
                  </a:lnTo>
                  <a:lnTo>
                    <a:pt x="0" y="1806574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" name="object 12">
            <a:extLst>
              <a:ext uri="{FF2B5EF4-FFF2-40B4-BE49-F238E27FC236}">
                <a16:creationId xmlns:a16="http://schemas.microsoft.com/office/drawing/2014/main" xmlns="" id="{3BB56A7B-8513-4E35-86DB-E56A571D7B64}"/>
              </a:ext>
            </a:extLst>
          </p:cNvPr>
          <p:cNvGrpSpPr/>
          <p:nvPr/>
        </p:nvGrpSpPr>
        <p:grpSpPr>
          <a:xfrm>
            <a:off x="8582723" y="1258185"/>
            <a:ext cx="3355277" cy="5410610"/>
            <a:chOff x="8582723" y="1007135"/>
            <a:chExt cx="3441065" cy="5661660"/>
          </a:xfrm>
        </p:grpSpPr>
        <p:pic>
          <p:nvPicPr>
            <p:cNvPr id="22" name="object 13">
              <a:extLst>
                <a:ext uri="{FF2B5EF4-FFF2-40B4-BE49-F238E27FC236}">
                  <a16:creationId xmlns:a16="http://schemas.microsoft.com/office/drawing/2014/main" xmlns="" id="{ABD9D8F4-C817-4991-9A6F-D60363D0E69C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592311" y="1016660"/>
              <a:ext cx="2752725" cy="5181600"/>
            </a:xfrm>
            <a:prstGeom prst="rect">
              <a:avLst/>
            </a:prstGeom>
          </p:spPr>
        </p:pic>
        <p:sp>
          <p:nvSpPr>
            <p:cNvPr id="23" name="object 14">
              <a:extLst>
                <a:ext uri="{FF2B5EF4-FFF2-40B4-BE49-F238E27FC236}">
                  <a16:creationId xmlns:a16="http://schemas.microsoft.com/office/drawing/2014/main" xmlns="" id="{426E2C10-4CFC-4CDD-BB5B-F6D8AEC1CE7E}"/>
                </a:ext>
              </a:extLst>
            </p:cNvPr>
            <p:cNvSpPr/>
            <p:nvPr/>
          </p:nvSpPr>
          <p:spPr>
            <a:xfrm>
              <a:off x="8587485" y="1011897"/>
              <a:ext cx="2867025" cy="5248275"/>
            </a:xfrm>
            <a:custGeom>
              <a:avLst/>
              <a:gdLst/>
              <a:ahLst/>
              <a:cxnLst/>
              <a:rect l="l" t="t" r="r" b="b"/>
              <a:pathLst>
                <a:path w="2867025" h="5248275">
                  <a:moveTo>
                    <a:pt x="0" y="5248275"/>
                  </a:moveTo>
                  <a:lnTo>
                    <a:pt x="2867025" y="5248275"/>
                  </a:lnTo>
                  <a:lnTo>
                    <a:pt x="2867025" y="0"/>
                  </a:lnTo>
                  <a:lnTo>
                    <a:pt x="0" y="0"/>
                  </a:lnTo>
                  <a:lnTo>
                    <a:pt x="0" y="524827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4" name="object 15">
              <a:extLst>
                <a:ext uri="{FF2B5EF4-FFF2-40B4-BE49-F238E27FC236}">
                  <a16:creationId xmlns:a16="http://schemas.microsoft.com/office/drawing/2014/main" xmlns="" id="{61205564-41C1-48BC-898D-B1C5FBCFA5CC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379200" y="5795759"/>
              <a:ext cx="635000" cy="862952"/>
            </a:xfrm>
            <a:prstGeom prst="rect">
              <a:avLst/>
            </a:prstGeom>
          </p:spPr>
        </p:pic>
        <p:sp>
          <p:nvSpPr>
            <p:cNvPr id="25" name="object 16">
              <a:extLst>
                <a:ext uri="{FF2B5EF4-FFF2-40B4-BE49-F238E27FC236}">
                  <a16:creationId xmlns:a16="http://schemas.microsoft.com/office/drawing/2014/main" xmlns="" id="{7ACEA90B-58D6-43CA-8B2C-40B25232CC0C}"/>
                </a:ext>
              </a:extLst>
            </p:cNvPr>
            <p:cNvSpPr/>
            <p:nvPr/>
          </p:nvSpPr>
          <p:spPr>
            <a:xfrm>
              <a:off x="11374373" y="5790996"/>
              <a:ext cx="644525" cy="872490"/>
            </a:xfrm>
            <a:custGeom>
              <a:avLst/>
              <a:gdLst/>
              <a:ahLst/>
              <a:cxnLst/>
              <a:rect l="l" t="t" r="r" b="b"/>
              <a:pathLst>
                <a:path w="644525" h="872490">
                  <a:moveTo>
                    <a:pt x="0" y="872477"/>
                  </a:moveTo>
                  <a:lnTo>
                    <a:pt x="644525" y="872477"/>
                  </a:lnTo>
                  <a:lnTo>
                    <a:pt x="644525" y="0"/>
                  </a:lnTo>
                  <a:lnTo>
                    <a:pt x="0" y="0"/>
                  </a:lnTo>
                  <a:lnTo>
                    <a:pt x="0" y="87247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5068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9924C6-DB71-4520-B22A-D211D2C96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54" y="293049"/>
            <a:ext cx="8596668" cy="5270263"/>
          </a:xfrm>
        </p:spPr>
        <p:txBody>
          <a:bodyPr>
            <a:normAutofit fontScale="90000"/>
          </a:bodyPr>
          <a:lstStyle/>
          <a:p>
            <a:pPr marL="12700" marR="38735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Состав</a:t>
            </a:r>
            <a:r>
              <a:rPr kumimoji="0" lang="ru-RU" sz="3000" b="1" i="0" u="none" strike="noStrike" kern="0" cap="none" spc="-4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УМК</a:t>
            </a:r>
            <a:r>
              <a:rPr kumimoji="0" lang="ru-RU" sz="3000" b="1" i="0" u="none" strike="noStrike" kern="0" cap="none" spc="-5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0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«Английский</a:t>
            </a:r>
            <a:r>
              <a:rPr kumimoji="0" lang="ru-RU" sz="3000" b="1" i="0" u="none" strike="noStrike" kern="0" cap="none" spc="-4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в</a:t>
            </a:r>
            <a:r>
              <a:rPr kumimoji="0" lang="ru-RU" sz="3000" b="1" i="0" u="none" strike="noStrike" kern="0" cap="none" spc="-3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0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фокусе»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	(5</a:t>
            </a:r>
            <a:r>
              <a:rPr kumimoji="0" lang="ru-RU" sz="3000" b="1" i="0" u="none" strike="noStrike" kern="0" cap="none" spc="-4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000" b="1" i="0" u="none" strike="noStrike" kern="0" cap="none" spc="-1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класс)</a:t>
            </a:r>
            <a:r>
              <a:rPr kumimoji="0" lang="ru-RU" sz="2400" b="0" i="0" u="none" strike="noStrike" kern="0" cap="none" spc="-2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  <a:t/>
            </a:r>
            <a:br>
              <a:rPr kumimoji="0" lang="ru-RU" sz="2400" b="0" i="0" u="none" strike="noStrike" kern="0" cap="none" spc="-2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Calibri"/>
              </a:rPr>
            </a:br>
            <a:r>
              <a:rPr kumimoji="0" lang="ru-RU" sz="2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/>
            </a:r>
            <a:br>
              <a:rPr kumimoji="0" lang="ru-RU" sz="2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</a:br>
            <a:r>
              <a:rPr kumimoji="0" lang="ru-RU" sz="2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/>
            </a:r>
            <a:br>
              <a:rPr kumimoji="0" lang="ru-RU" sz="2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</a:br>
            <a:r>
              <a:rPr kumimoji="0" lang="ru-RU" sz="24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Ваулина</a:t>
            </a:r>
            <a:r>
              <a:rPr kumimoji="0" lang="ru-RU" sz="2400" b="1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Ю.Е.,</a:t>
            </a:r>
            <a:r>
              <a:rPr kumimoji="0" lang="ru-RU" sz="2400" b="1" i="0" u="none" strike="noStrike" kern="0" cap="none" spc="-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Дули</a:t>
            </a:r>
            <a:r>
              <a:rPr kumimoji="0" lang="ru-RU" sz="2400" b="1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Д.,</a:t>
            </a:r>
            <a:r>
              <a:rPr kumimoji="0" lang="ru-RU" sz="2400" b="1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2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Подоляко</a:t>
            </a:r>
            <a:r>
              <a:rPr kumimoji="0" lang="ru-RU" sz="2400" b="1" i="0" u="none" strike="noStrike" kern="0" cap="none" spc="-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О.Е.</a:t>
            </a:r>
            <a:r>
              <a:rPr kumimoji="0" lang="ru-RU" sz="2400" b="1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и</a:t>
            </a:r>
            <a:r>
              <a:rPr kumimoji="0" lang="ru-RU" sz="2400" b="1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др. </a:t>
            </a:r>
            <a:r>
              <a:rPr kumimoji="0" lang="ru-RU" sz="2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1.1.2.2.1.4.1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</a:b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Линия</a:t>
            </a:r>
            <a:r>
              <a:rPr kumimoji="0" lang="ru-RU" sz="2400" b="1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УМК</a:t>
            </a:r>
            <a:r>
              <a:rPr kumimoji="0" lang="ru-RU" sz="2400" b="1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Английский</a:t>
            </a:r>
            <a:r>
              <a:rPr kumimoji="0" lang="ru-RU" sz="2400" b="1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язык</a:t>
            </a:r>
            <a:r>
              <a:rPr kumimoji="0" lang="ru-RU" sz="2400" b="1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«Английский</a:t>
            </a:r>
            <a:r>
              <a:rPr kumimoji="0" lang="ru-RU" sz="2400" b="1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в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фокусе»</a:t>
            </a:r>
            <a:r>
              <a:rPr kumimoji="0" lang="ru-RU" sz="24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(5-</a:t>
            </a:r>
            <a:r>
              <a:rPr kumimoji="0" lang="ru-RU" sz="24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9)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</a:b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Состав</a:t>
            </a:r>
            <a:r>
              <a:rPr kumimoji="0" lang="ru-RU" sz="2400" b="1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2400" b="1" i="0" u="none" strike="noStrike" kern="0" cap="none" spc="-2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УМК:</a:t>
            </a:r>
            <a:r>
              <a:rPr lang="ru-RU" sz="2400" kern="0" dirty="0">
                <a:solidFill>
                  <a:sysClr val="windowText" lastClr="000000"/>
                </a:solidFill>
                <a:latin typeface="Calibri"/>
                <a:cs typeface="Calibri"/>
              </a:rPr>
              <a:t/>
            </a:r>
            <a:br>
              <a:rPr lang="ru-RU" sz="2400" kern="0" dirty="0">
                <a:solidFill>
                  <a:sysClr val="windowText" lastClr="000000"/>
                </a:solidFill>
                <a:latin typeface="Calibri"/>
                <a:cs typeface="Calibri"/>
              </a:rPr>
            </a:br>
            <a:r>
              <a:rPr lang="ru-RU" sz="2400" kern="0" dirty="0" smtClean="0">
                <a:solidFill>
                  <a:sysClr val="windowText" lastClr="000000"/>
                </a:solidFill>
                <a:latin typeface="Calibri"/>
                <a:cs typeface="Calibri"/>
              </a:rPr>
              <a:t>* </a:t>
            </a:r>
            <a:r>
              <a:rPr kumimoji="0" lang="ru-RU" sz="2400" b="0" i="0" u="none" strike="noStrike" kern="0" cap="none" spc="-1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Учебник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* </a:t>
            </a:r>
            <a:r>
              <a:rPr kumimoji="0" lang="ru-RU" sz="2400" b="0" i="0" u="none" strike="noStrike" kern="0" cap="none" spc="-25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ЭФУ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* Рабочая</a:t>
            </a:r>
            <a:r>
              <a:rPr kumimoji="0" lang="ru-RU" sz="2400" b="0" i="0" u="none" strike="noStrike" kern="0" cap="none" spc="-45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тетрадь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* Книга</a:t>
            </a:r>
            <a:r>
              <a:rPr kumimoji="0" lang="ru-RU" sz="2400" b="0" i="0" u="none" strike="noStrike" kern="0" cap="none" spc="-2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для</a:t>
            </a:r>
            <a:r>
              <a:rPr kumimoji="0" lang="ru-RU" sz="2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чтения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* </a:t>
            </a:r>
            <a:r>
              <a:rPr kumimoji="0" lang="ru-RU" sz="2400" b="0" i="0" u="none" strike="noStrike" kern="0" cap="none" spc="-1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Контрольные</a:t>
            </a:r>
            <a:r>
              <a:rPr kumimoji="0" lang="ru-RU" sz="2400" b="0" i="0" u="none" strike="noStrike" kern="0" cap="none" spc="-65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задания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* </a:t>
            </a:r>
            <a:r>
              <a:rPr kumimoji="0" lang="ru-RU" sz="2400" b="0" i="0" u="none" strike="noStrike" kern="0" cap="none" spc="-2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Тренировочные</a:t>
            </a:r>
            <a:r>
              <a:rPr kumimoji="0" lang="ru-RU" sz="2400" b="0" i="0" u="none" strike="noStrike" kern="0" cap="none" spc="-5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упражнения</a:t>
            </a:r>
            <a:r>
              <a:rPr kumimoji="0" lang="ru-RU" sz="2400" b="0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в</a:t>
            </a:r>
            <a:r>
              <a:rPr kumimoji="0" lang="ru-RU" sz="2400" b="0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формате</a:t>
            </a:r>
            <a:r>
              <a:rPr kumimoji="0" lang="ru-RU" sz="24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ГИА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* </a:t>
            </a:r>
            <a:r>
              <a:rPr kumimoji="0" lang="ru-RU" sz="2400" b="0" i="0" u="none" strike="noStrike" kern="0" cap="none" spc="-25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Грамматический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тренажер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* Книга</a:t>
            </a:r>
            <a:r>
              <a:rPr kumimoji="0" lang="ru-RU" sz="2400" b="0" i="0" u="none" strike="noStrike" kern="0" cap="none" spc="-25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для</a:t>
            </a:r>
            <a:r>
              <a:rPr kumimoji="0" lang="ru-RU" sz="24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учителя</a:t>
            </a:r>
            <a:endParaRPr lang="ru-RU" dirty="0"/>
          </a:p>
        </p:txBody>
      </p:sp>
      <p:pic>
        <p:nvPicPr>
          <p:cNvPr id="5" name="object 18">
            <a:extLst>
              <a:ext uri="{FF2B5EF4-FFF2-40B4-BE49-F238E27FC236}">
                <a16:creationId xmlns:a16="http://schemas.microsoft.com/office/drawing/2014/main" xmlns="" id="{810AB947-6299-4283-8AE2-ADDD9C7A454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46132" y="293049"/>
            <a:ext cx="1962788" cy="27321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03" y="910551"/>
            <a:ext cx="1800225" cy="2543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225" y="5081458"/>
            <a:ext cx="1640262" cy="16402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763" y="3453726"/>
            <a:ext cx="1891397" cy="26400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2816" y="4404904"/>
            <a:ext cx="1728967" cy="23168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01839" y="2560830"/>
            <a:ext cx="1555654" cy="21343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811" y="4529271"/>
            <a:ext cx="1597758" cy="209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195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xmlns="" id="{1D75F9E3-A2F5-4DEC-9546-C7ADE3C35979}"/>
              </a:ext>
            </a:extLst>
          </p:cNvPr>
          <p:cNvSpPr txBox="1"/>
          <p:nvPr/>
        </p:nvSpPr>
        <p:spPr>
          <a:xfrm>
            <a:off x="1066800" y="2057400"/>
            <a:ext cx="10267187" cy="33419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64895" defTabSz="914400">
              <a:spcBef>
                <a:spcPts val="100"/>
              </a:spcBef>
            </a:pPr>
            <a:r>
              <a:rPr sz="2400" b="1" kern="0" spc="-35" dirty="0">
                <a:solidFill>
                  <a:sysClr val="windowText" lastClr="000000"/>
                </a:solidFill>
                <a:latin typeface="Calibri"/>
                <a:cs typeface="Calibri"/>
              </a:rPr>
              <a:t>Главной</a:t>
            </a:r>
            <a:r>
              <a:rPr sz="2400" b="1" kern="0" spc="-7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предпосылкой</a:t>
            </a:r>
            <a:r>
              <a:rPr sz="2400" b="1" kern="0" spc="-6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достижения</a:t>
            </a:r>
            <a:r>
              <a:rPr sz="2400" b="1" kern="0" spc="-7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образовательных</a:t>
            </a:r>
            <a:r>
              <a:rPr sz="2400" b="1" kern="0" spc="-8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результатов является</a:t>
            </a:r>
            <a:r>
              <a:rPr sz="2400" b="1" kern="0" spc="-6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высокий</a:t>
            </a:r>
            <a:r>
              <a:rPr sz="2400" b="1" kern="0" spc="-5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уровень</a:t>
            </a:r>
            <a:r>
              <a:rPr sz="2400" b="1" kern="0" spc="-3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u="sng" kern="0" spc="-20" dirty="0">
                <a:solidFill>
                  <a:srgbClr val="0070C0"/>
                </a:solidFill>
                <a:latin typeface="Calibri"/>
                <a:cs typeface="Calibri"/>
              </a:rPr>
              <a:t>методической</a:t>
            </a:r>
            <a:r>
              <a:rPr sz="2400" b="1" u="sng" kern="0" spc="-6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u="sng" kern="0" spc="-25" dirty="0">
                <a:solidFill>
                  <a:srgbClr val="0070C0"/>
                </a:solidFill>
                <a:latin typeface="Calibri"/>
                <a:cs typeface="Calibri"/>
              </a:rPr>
              <a:t>культуры</a:t>
            </a:r>
            <a:r>
              <a:rPr sz="2400" b="1" u="sng" kern="0" spc="-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учителя.</a:t>
            </a:r>
            <a:endParaRPr sz="24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12700" defTabSz="914400">
              <a:spcBef>
                <a:spcPts val="2880"/>
              </a:spcBef>
            </a:pPr>
            <a:r>
              <a:rPr sz="2400" b="1" kern="0" spc="-20" dirty="0">
                <a:solidFill>
                  <a:sysClr val="windowText" lastClr="000000"/>
                </a:solidFill>
                <a:latin typeface="Calibri"/>
                <a:cs typeface="Calibri"/>
              </a:rPr>
              <a:t>Методическая</a:t>
            </a:r>
            <a:r>
              <a:rPr sz="2400" b="1" kern="0" spc="-5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20" dirty="0">
                <a:solidFill>
                  <a:sysClr val="windowText" lastClr="000000"/>
                </a:solidFill>
                <a:latin typeface="Calibri"/>
                <a:cs typeface="Calibri"/>
              </a:rPr>
              <a:t>культура</a:t>
            </a:r>
            <a:r>
              <a:rPr sz="2400" b="1" kern="0" spc="-7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является</a:t>
            </a:r>
            <a:r>
              <a:rPr sz="2400" b="1" kern="0" spc="-6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стержнем,</a:t>
            </a:r>
            <a:r>
              <a:rPr sz="2400" b="1" kern="0" spc="-6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системообразующим</a:t>
            </a:r>
            <a:endParaRPr sz="24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12700" marR="448945" defTabSz="914400"/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фактором</a:t>
            </a:r>
            <a:r>
              <a:rPr sz="2400" b="1" kern="0" spc="-8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для</a:t>
            </a:r>
            <a:r>
              <a:rPr sz="2400" b="1" kern="0" spc="-6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всех</a:t>
            </a:r>
            <a:r>
              <a:rPr sz="2400" b="1" kern="0" spc="-8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составляющих</a:t>
            </a:r>
            <a:r>
              <a:rPr sz="2400" b="1" kern="0" spc="-9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общей</a:t>
            </a:r>
            <a:r>
              <a:rPr sz="2400" b="1" kern="0" spc="-6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25" dirty="0">
                <a:solidFill>
                  <a:sysClr val="windowText" lastClr="000000"/>
                </a:solidFill>
                <a:latin typeface="Calibri"/>
                <a:cs typeface="Calibri"/>
              </a:rPr>
              <a:t>культуры.</a:t>
            </a:r>
            <a:r>
              <a:rPr sz="2400" b="1" kern="0" spc="-8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Если</a:t>
            </a:r>
            <a:r>
              <a:rPr sz="2400" b="1" kern="0" spc="-7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этого</a:t>
            </a:r>
            <a:r>
              <a:rPr sz="2400" b="1" kern="0" spc="-7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стержня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нет,</a:t>
            </a:r>
            <a:r>
              <a:rPr sz="2400" b="1" kern="0" spc="-4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всё</a:t>
            </a:r>
            <a:r>
              <a:rPr sz="2400" b="1" kern="0" spc="-5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остальное</a:t>
            </a:r>
            <a:r>
              <a:rPr sz="2400" b="1" kern="0" spc="-5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(и</a:t>
            </a:r>
            <a:r>
              <a:rPr sz="2400" b="1" kern="0" spc="-4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20" dirty="0">
                <a:solidFill>
                  <a:sysClr val="windowText" lastClr="000000"/>
                </a:solidFill>
                <a:latin typeface="Calibri"/>
                <a:cs typeface="Calibri"/>
              </a:rPr>
              <a:t>педагогические</a:t>
            </a:r>
            <a:r>
              <a:rPr sz="2400" b="1" kern="0" spc="-4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способности,</a:t>
            </a:r>
            <a:r>
              <a:rPr sz="2400" b="1" kern="0" spc="-7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и</a:t>
            </a:r>
            <a:r>
              <a:rPr sz="2400" b="1" kern="0" spc="-3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психологическая проницательность</a:t>
            </a:r>
            <a:r>
              <a:rPr sz="2400" b="1" kern="0" spc="-5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и</a:t>
            </a:r>
            <a:r>
              <a:rPr sz="2400" b="1" kern="0" spc="-5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т.п.)</a:t>
            </a:r>
            <a:r>
              <a:rPr sz="2400" b="1" kern="0" spc="-6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повисает</a:t>
            </a:r>
            <a:r>
              <a:rPr sz="2400" b="1" kern="0" spc="-6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в</a:t>
            </a:r>
            <a:r>
              <a:rPr sz="2400" b="1" kern="0" spc="-5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b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воздухе.</a:t>
            </a:r>
            <a:endParaRPr sz="24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R="5080" algn="r" defTabSz="914400">
              <a:spcBef>
                <a:spcPts val="2885"/>
              </a:spcBef>
            </a:pPr>
            <a:r>
              <a:rPr sz="240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Е.И.</a:t>
            </a:r>
            <a:r>
              <a:rPr sz="2400" i="1" kern="0" spc="-4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400" i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Пассов</a:t>
            </a:r>
            <a:endParaRPr sz="24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5932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>
            <a:extLst>
              <a:ext uri="{FF2B5EF4-FFF2-40B4-BE49-F238E27FC236}">
                <a16:creationId xmlns:a16="http://schemas.microsoft.com/office/drawing/2014/main" xmlns="" id="{658825F8-DED0-4230-903F-8C8FBFCED3E6}"/>
              </a:ext>
            </a:extLst>
          </p:cNvPr>
          <p:cNvSpPr txBox="1"/>
          <p:nvPr/>
        </p:nvSpPr>
        <p:spPr>
          <a:xfrm>
            <a:off x="342900" y="1181100"/>
            <a:ext cx="10115550" cy="345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2705" defTabSz="914400">
              <a:spcBef>
                <a:spcPts val="95"/>
              </a:spcBef>
            </a:pPr>
            <a:r>
              <a:rPr lang="ru-RU" sz="2800" b="1" i="1" kern="0" spc="-9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Письмо</a:t>
            </a:r>
            <a:r>
              <a:rPr lang="ru-RU" sz="2800" b="1" kern="0" spc="-9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– это с</a:t>
            </a:r>
            <a:r>
              <a:rPr sz="2800" b="1" kern="0" dirty="0" err="1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ложное</a:t>
            </a:r>
            <a:r>
              <a:rPr sz="2800" b="1" kern="0" spc="-9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речевое</a:t>
            </a:r>
            <a:r>
              <a:rPr sz="2800" b="1" kern="0" spc="-8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умение,</a:t>
            </a:r>
            <a:r>
              <a:rPr sz="2800" b="1" kern="0" spc="-7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800" b="1" kern="0" spc="-1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позволяющее</a:t>
            </a:r>
            <a:r>
              <a:rPr sz="2800" b="1" kern="0" spc="-5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при</a:t>
            </a:r>
            <a:r>
              <a:rPr sz="2800" b="1" kern="0" spc="-8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800" b="1" kern="0" spc="-1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помощи </a:t>
            </a:r>
            <a:r>
              <a:rPr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системы</a:t>
            </a:r>
            <a:r>
              <a:rPr sz="2800" b="1" kern="0" spc="-12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800" b="1" kern="0" spc="-1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графических</a:t>
            </a:r>
            <a:r>
              <a:rPr sz="2800" b="1" kern="0" spc="-114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знаков</a:t>
            </a:r>
            <a:r>
              <a:rPr sz="2800" b="1" kern="0" spc="-9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обеспечивать</a:t>
            </a:r>
            <a:r>
              <a:rPr sz="2800" b="1" kern="0" spc="-95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800" b="1" kern="0" spc="-1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общение</a:t>
            </a:r>
            <a:endParaRPr sz="2800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defTabSz="914400"/>
            <a:r>
              <a:rPr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людей</a:t>
            </a:r>
            <a:r>
              <a:rPr sz="2800" b="1" kern="0" spc="-12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800" i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(Г.В.</a:t>
            </a:r>
            <a:r>
              <a:rPr sz="2800" i="1" kern="0" spc="-13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i="1" kern="0" spc="-10" dirty="0" err="1">
                <a:solidFill>
                  <a:sysClr val="windowText" lastClr="000000"/>
                </a:solidFill>
                <a:latin typeface="Calibri"/>
                <a:cs typeface="Calibri"/>
              </a:rPr>
              <a:t>Рогова</a:t>
            </a:r>
            <a:r>
              <a:rPr sz="2800" i="1" kern="0" spc="-10" dirty="0" smtClean="0">
                <a:solidFill>
                  <a:sysClr val="windowText" lastClr="000000"/>
                </a:solidFill>
                <a:latin typeface="Calibri"/>
                <a:cs typeface="Calibri"/>
              </a:rPr>
              <a:t>)</a:t>
            </a:r>
            <a:endParaRPr lang="ru-RU" sz="2800" i="1" kern="0" spc="-10" dirty="0" smtClea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12700" defTabSz="914400"/>
            <a:endParaRPr lang="ru-RU" sz="2800" i="1" kern="0" spc="-10" dirty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12700" defTabSz="914400"/>
            <a:r>
              <a:rPr lang="ru-RU" sz="2800" i="1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    </a:t>
            </a:r>
            <a:r>
              <a:rPr sz="2800" kern="0" dirty="0" err="1">
                <a:solidFill>
                  <a:sysClr val="windowText" lastClr="000000"/>
                </a:solidFill>
                <a:latin typeface="Calibri"/>
                <a:cs typeface="Calibri"/>
              </a:rPr>
              <a:t>Это</a:t>
            </a:r>
            <a:r>
              <a:rPr sz="2800" kern="0" spc="-7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spc="-20" dirty="0">
                <a:solidFill>
                  <a:sysClr val="windowText" lastClr="000000"/>
                </a:solidFill>
                <a:latin typeface="Calibri"/>
                <a:cs typeface="Calibri"/>
              </a:rPr>
              <a:t>продуктивный</a:t>
            </a:r>
            <a:r>
              <a:rPr sz="2800" kern="0" spc="-4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вид</a:t>
            </a:r>
            <a:r>
              <a:rPr sz="2800" kern="0" spc="-8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деятельности,</a:t>
            </a:r>
            <a:r>
              <a:rPr sz="2800" kern="0" spc="-6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при</a:t>
            </a:r>
            <a:r>
              <a:rPr sz="2800" kern="0" spc="-6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котором </a:t>
            </a:r>
            <a:r>
              <a:rPr sz="28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человек</a:t>
            </a:r>
            <a:r>
              <a:rPr sz="2800" kern="0" spc="-5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записывает</a:t>
            </a:r>
            <a:r>
              <a:rPr sz="2800" kern="0" spc="-5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речь</a:t>
            </a:r>
            <a:r>
              <a:rPr sz="2800" kern="0" spc="-3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для</a:t>
            </a:r>
            <a:r>
              <a:rPr sz="2800" kern="0" spc="-4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dirty="0" err="1">
                <a:solidFill>
                  <a:sysClr val="windowText" lastClr="000000"/>
                </a:solidFill>
                <a:latin typeface="Calibri"/>
                <a:cs typeface="Calibri"/>
              </a:rPr>
              <a:t>передачи</a:t>
            </a:r>
            <a:r>
              <a:rPr sz="2800" kern="0" spc="-4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spc="-10" dirty="0" err="1">
                <a:solidFill>
                  <a:sysClr val="windowText" lastClr="000000"/>
                </a:solidFill>
                <a:latin typeface="Calibri"/>
                <a:cs typeface="Calibri"/>
              </a:rPr>
              <a:t>другим</a:t>
            </a:r>
            <a:r>
              <a:rPr lang="ru-RU" sz="2800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.</a:t>
            </a:r>
          </a:p>
          <a:p>
            <a:pPr marL="12700" defTabSz="914400"/>
            <a:r>
              <a:rPr lang="ru-RU" sz="2800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    </a:t>
            </a:r>
            <a:r>
              <a:rPr sz="2800" kern="0" spc="-20" dirty="0" err="1">
                <a:solidFill>
                  <a:sysClr val="windowText" lastClr="000000"/>
                </a:solidFill>
                <a:latin typeface="Calibri"/>
                <a:cs typeface="Calibri"/>
              </a:rPr>
              <a:t>Продуктом</a:t>
            </a:r>
            <a:r>
              <a:rPr sz="2800" kern="0" spc="-11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этой</a:t>
            </a:r>
            <a:r>
              <a:rPr sz="2800" kern="0" spc="-9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деятельности</a:t>
            </a:r>
            <a:r>
              <a:rPr sz="2800" kern="0" spc="-10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является</a:t>
            </a:r>
            <a:r>
              <a:rPr sz="2800" kern="0" spc="-11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речевое произведение</a:t>
            </a:r>
            <a:r>
              <a:rPr sz="2800" kern="0" spc="-7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или</a:t>
            </a:r>
            <a:r>
              <a:rPr sz="2800" kern="0" spc="-7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spc="-20" dirty="0">
                <a:solidFill>
                  <a:sysClr val="windowText" lastClr="000000"/>
                </a:solidFill>
                <a:latin typeface="Calibri"/>
                <a:cs typeface="Calibri"/>
              </a:rPr>
              <a:t>текст,</a:t>
            </a:r>
            <a:r>
              <a:rPr sz="2800" kern="0" spc="-6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предназначенный</a:t>
            </a:r>
            <a:r>
              <a:rPr sz="2800" kern="0" spc="-6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800" kern="0" spc="-25" dirty="0">
                <a:solidFill>
                  <a:sysClr val="windowText" lastClr="000000"/>
                </a:solidFill>
                <a:latin typeface="Calibri"/>
                <a:cs typeface="Calibri"/>
              </a:rPr>
              <a:t>для </a:t>
            </a:r>
            <a:r>
              <a:rPr sz="2800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прочтения.</a:t>
            </a:r>
            <a:endParaRPr sz="2800" kern="0" dirty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148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5">
            <a:extLst>
              <a:ext uri="{FF2B5EF4-FFF2-40B4-BE49-F238E27FC236}">
                <a16:creationId xmlns:a16="http://schemas.microsoft.com/office/drawing/2014/main" xmlns="" id="{0ECD7E2B-2CAC-45C9-8706-54C156205972}"/>
              </a:ext>
            </a:extLst>
          </p:cNvPr>
          <p:cNvSpPr txBox="1">
            <a:spLocks/>
          </p:cNvSpPr>
          <p:nvPr/>
        </p:nvSpPr>
        <p:spPr>
          <a:xfrm>
            <a:off x="194519" y="908190"/>
            <a:ext cx="9772549" cy="5187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marL="0">
              <a:defRPr sz="2400" b="0" i="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0" algn="just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Calibri"/>
              </a:rPr>
              <a:t>В</a:t>
            </a:r>
            <a:r>
              <a:rPr kumimoji="0" lang="ru-RU" sz="2800" b="1" i="1" u="sng" strike="noStrike" kern="0" cap="none" spc="-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1" i="1" u="sng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Calibri"/>
              </a:rPr>
              <a:t>лингвистике</a:t>
            </a:r>
            <a:r>
              <a:rPr kumimoji="0" lang="ru-RU" sz="2800" b="0" i="1" u="sng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Calibri"/>
              </a:rPr>
              <a:t>:</a:t>
            </a:r>
            <a:r>
              <a:rPr kumimoji="0" lang="ru-RU" sz="2800" b="0" i="1" u="sng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письмо</a:t>
            </a:r>
            <a:r>
              <a:rPr kumimoji="0" lang="ru-RU" sz="2800" b="1" i="1" u="none" strike="noStrike" kern="0" cap="none" spc="-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–</a:t>
            </a:r>
            <a:r>
              <a:rPr kumimoji="0" lang="ru-RU" sz="28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графическая</a:t>
            </a:r>
            <a:r>
              <a:rPr kumimoji="0" lang="ru-RU" sz="2800" b="0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система</a:t>
            </a:r>
            <a:r>
              <a:rPr kumimoji="0" lang="ru-RU" sz="28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как</a:t>
            </a:r>
            <a:r>
              <a:rPr kumimoji="0" lang="ru-RU" sz="2800" b="0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одна</a:t>
            </a:r>
            <a:r>
              <a:rPr kumimoji="0" lang="ru-RU" sz="2800" b="0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из</a:t>
            </a:r>
            <a:r>
              <a:rPr kumimoji="0" lang="ru-RU" sz="28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форм</a:t>
            </a:r>
            <a:r>
              <a:rPr kumimoji="0" lang="ru-RU" sz="28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плана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выражения;</a:t>
            </a:r>
            <a:r>
              <a:rPr kumimoji="0" lang="ru-RU" sz="2800" b="0" i="0" u="none" strike="noStrike" kern="0" cap="none" spc="3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письменная</a:t>
            </a:r>
            <a:r>
              <a:rPr kumimoji="0" lang="ru-RU" sz="2800" b="1" i="1" u="none" strike="noStrike" kern="0" cap="none" spc="3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речь</a:t>
            </a:r>
            <a:r>
              <a:rPr kumimoji="0" lang="ru-RU" sz="2800" b="1" i="1" u="none" strike="noStrike" kern="0" cap="none" spc="3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–</a:t>
            </a:r>
            <a:r>
              <a:rPr kumimoji="0" lang="ru-RU" sz="2800" b="0" i="0" u="none" strike="noStrike" kern="0" cap="none" spc="3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процесс</a:t>
            </a:r>
            <a:r>
              <a:rPr kumimoji="0" lang="ru-RU" sz="2800" b="0" i="0" u="none" strike="noStrike" kern="0" cap="none" spc="3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выражения</a:t>
            </a:r>
            <a:r>
              <a:rPr kumimoji="0" lang="ru-RU" sz="2800" b="0" i="0" u="none" strike="noStrike" kern="0" cap="none" spc="3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мыслей</a:t>
            </a:r>
            <a:r>
              <a:rPr kumimoji="0" lang="ru-RU" sz="2800" b="0" i="0" u="none" strike="noStrike" kern="0" cap="none" spc="3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lang="ru-RU" sz="28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в </a:t>
            </a:r>
            <a:r>
              <a:rPr kumimoji="0" lang="ru-RU" sz="2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графической</a:t>
            </a:r>
            <a:r>
              <a:rPr kumimoji="0" lang="ru-RU" sz="2800" b="0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форме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2700" marR="490220" lvl="0" indent="0" defTabSz="914400" eaLnBrk="1" fontAlgn="auto" latinLnBrk="0" hangingPunct="1">
              <a:lnSpc>
                <a:spcPct val="100000"/>
              </a:lnSpc>
              <a:spcBef>
                <a:spcPts val="33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Calibri"/>
              </a:rPr>
              <a:t>В</a:t>
            </a:r>
            <a:r>
              <a:rPr kumimoji="0" lang="ru-RU" sz="2800" b="1" i="1" u="sng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1" i="1" u="sng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Calibri"/>
              </a:rPr>
              <a:t>методике:</a:t>
            </a:r>
            <a:r>
              <a:rPr kumimoji="0" lang="ru-RU" sz="2800" b="1" i="1" u="sng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письмо</a:t>
            </a:r>
            <a:r>
              <a:rPr kumimoji="0" lang="ru-RU" sz="2800" b="1" i="1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–</a:t>
            </a:r>
            <a:r>
              <a:rPr kumimoji="0" lang="ru-RU" sz="28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объект</a:t>
            </a:r>
            <a:r>
              <a:rPr kumimoji="0" lang="ru-RU" sz="28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овладения</a:t>
            </a:r>
            <a:r>
              <a:rPr kumimoji="0" lang="ru-RU" sz="2800" b="0" i="0" u="none" strike="noStrike" kern="0" cap="none" spc="-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учащимися</a:t>
            </a:r>
            <a:r>
              <a:rPr kumimoji="0" lang="ru-RU" sz="2800" b="0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графической</a:t>
            </a:r>
            <a:r>
              <a:rPr kumimoji="0" lang="ru-RU" sz="28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и </a:t>
            </a:r>
            <a:r>
              <a:rPr kumimoji="0" lang="ru-RU" sz="2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орфографической</a:t>
            </a:r>
            <a:r>
              <a:rPr kumimoji="0" lang="ru-RU" sz="28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системами</a:t>
            </a:r>
            <a:r>
              <a:rPr kumimoji="0" lang="ru-RU" sz="2800" b="0" i="0" u="none" strike="noStrike" kern="0" cap="none" spc="-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иностранного</a:t>
            </a:r>
            <a:r>
              <a:rPr kumimoji="0" lang="ru-RU" sz="28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языка</a:t>
            </a:r>
            <a:r>
              <a:rPr kumimoji="0" lang="ru-RU" sz="2800" b="0" i="0" u="none" strike="noStrike" kern="0" cap="none" spc="-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для</a:t>
            </a:r>
            <a:r>
              <a:rPr kumimoji="0" lang="ru-RU" sz="2800" b="0" i="0" u="none" strike="noStrike" kern="0" cap="none" spc="-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-1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фиксации</a:t>
            </a:r>
            <a:r>
              <a:rPr lang="ru-RU" sz="2800" kern="0" dirty="0">
                <a:solidFill>
                  <a:sysClr val="windowText" lastClr="000000"/>
                </a:solidFill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языкового</a:t>
            </a:r>
            <a:r>
              <a:rPr kumimoji="0" lang="ru-RU" sz="2800" b="0" i="0" u="none" strike="noStrike" kern="0" cap="none" spc="-6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и</a:t>
            </a:r>
            <a:r>
              <a:rPr kumimoji="0" lang="ru-RU" sz="28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речевого</a:t>
            </a:r>
            <a:r>
              <a:rPr kumimoji="0" lang="ru-RU" sz="28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материала</a:t>
            </a:r>
            <a:r>
              <a:rPr kumimoji="0" lang="ru-RU" sz="28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в</a:t>
            </a:r>
            <a:r>
              <a:rPr kumimoji="0" lang="ru-RU" sz="2800" b="0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целях</a:t>
            </a:r>
            <a:r>
              <a:rPr kumimoji="0" lang="ru-RU" sz="28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его</a:t>
            </a:r>
            <a:r>
              <a:rPr kumimoji="0" lang="ru-RU" sz="28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лучшего</a:t>
            </a:r>
            <a:r>
              <a:rPr kumimoji="0" lang="ru-RU" sz="28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запоминания</a:t>
            </a:r>
            <a:r>
              <a:rPr kumimoji="0" lang="ru-RU" sz="28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и</a:t>
            </a:r>
            <a:r>
              <a:rPr kumimoji="0" lang="ru-RU" sz="28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в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качестве</a:t>
            </a:r>
            <a:r>
              <a:rPr kumimoji="0" lang="ru-RU" sz="2800" b="0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помощника</a:t>
            </a:r>
            <a:r>
              <a:rPr kumimoji="0" lang="ru-RU" sz="28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в</a:t>
            </a:r>
            <a:r>
              <a:rPr kumimoji="0" lang="ru-RU" sz="2800" b="0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овладении</a:t>
            </a:r>
            <a:r>
              <a:rPr kumimoji="0" lang="ru-RU" sz="2800" b="0" i="0" u="none" strike="noStrike" kern="0" cap="none" spc="-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устной</a:t>
            </a:r>
            <a:r>
              <a:rPr kumimoji="0" lang="ru-RU" sz="28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речью</a:t>
            </a:r>
            <a:r>
              <a:rPr kumimoji="0" lang="ru-RU" sz="28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и</a:t>
            </a:r>
            <a:r>
              <a:rPr kumimoji="0" lang="ru-RU" sz="28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чтением;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письменная</a:t>
            </a:r>
            <a:r>
              <a:rPr kumimoji="0" lang="ru-RU" sz="2800" b="1" i="1" u="none" strike="noStrike" kern="0" cap="none" spc="-45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речь</a:t>
            </a:r>
            <a:r>
              <a:rPr kumimoji="0" lang="ru-RU" sz="2800" b="1" i="1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–</a:t>
            </a:r>
            <a:r>
              <a:rPr kumimoji="0" lang="ru-RU" sz="28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процесс</a:t>
            </a:r>
            <a:r>
              <a:rPr kumimoji="0" lang="ru-RU" sz="28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выражения</a:t>
            </a:r>
            <a:r>
              <a:rPr kumimoji="0" lang="ru-RU" sz="28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мыслей</a:t>
            </a:r>
            <a:r>
              <a:rPr kumimoji="0" lang="ru-RU" sz="28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в</a:t>
            </a:r>
            <a:r>
              <a:rPr kumimoji="0" lang="ru-RU" sz="28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графической</a:t>
            </a:r>
            <a:r>
              <a:rPr kumimoji="0" lang="ru-RU" sz="2800" b="0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форме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06847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4">
            <a:extLst>
              <a:ext uri="{FF2B5EF4-FFF2-40B4-BE49-F238E27FC236}">
                <a16:creationId xmlns:a16="http://schemas.microsoft.com/office/drawing/2014/main" xmlns="" id="{DA037252-9CDF-4F50-BB26-8ED83102E14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4710" y="559054"/>
            <a:ext cx="8484552" cy="328422"/>
          </a:xfrm>
          <a:prstGeom prst="rect">
            <a:avLst/>
          </a:prstGeom>
        </p:spPr>
      </p:pic>
      <p:grpSp>
        <p:nvGrpSpPr>
          <p:cNvPr id="3" name="object 10">
            <a:extLst>
              <a:ext uri="{FF2B5EF4-FFF2-40B4-BE49-F238E27FC236}">
                <a16:creationId xmlns:a16="http://schemas.microsoft.com/office/drawing/2014/main" xmlns="" id="{6CA221DF-D7B0-47AA-B0A2-F3BDFB9BDBD1}"/>
              </a:ext>
            </a:extLst>
          </p:cNvPr>
          <p:cNvGrpSpPr/>
          <p:nvPr/>
        </p:nvGrpSpPr>
        <p:grpSpPr>
          <a:xfrm>
            <a:off x="8789690" y="1435301"/>
            <a:ext cx="3034030" cy="4323715"/>
            <a:chOff x="278079" y="1836953"/>
            <a:chExt cx="3034030" cy="4323715"/>
          </a:xfrm>
        </p:grpSpPr>
        <p:pic>
          <p:nvPicPr>
            <p:cNvPr id="4" name="object 11">
              <a:extLst>
                <a:ext uri="{FF2B5EF4-FFF2-40B4-BE49-F238E27FC236}">
                  <a16:creationId xmlns:a16="http://schemas.microsoft.com/office/drawing/2014/main" xmlns="" id="{CCA534A5-FA8D-47D8-8D5C-82933B94E30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7604" y="1846478"/>
              <a:ext cx="3014599" cy="3973491"/>
            </a:xfrm>
            <a:prstGeom prst="rect">
              <a:avLst/>
            </a:prstGeom>
          </p:spPr>
        </p:pic>
        <p:sp>
          <p:nvSpPr>
            <p:cNvPr id="5" name="object 12">
              <a:extLst>
                <a:ext uri="{FF2B5EF4-FFF2-40B4-BE49-F238E27FC236}">
                  <a16:creationId xmlns:a16="http://schemas.microsoft.com/office/drawing/2014/main" xmlns="" id="{63C018A9-60E1-44F2-BB61-C14778BAEF2D}"/>
                </a:ext>
              </a:extLst>
            </p:cNvPr>
            <p:cNvSpPr/>
            <p:nvPr/>
          </p:nvSpPr>
          <p:spPr>
            <a:xfrm>
              <a:off x="282841" y="1841715"/>
              <a:ext cx="3024505" cy="4314190"/>
            </a:xfrm>
            <a:custGeom>
              <a:avLst/>
              <a:gdLst/>
              <a:ahLst/>
              <a:cxnLst/>
              <a:rect l="l" t="t" r="r" b="b"/>
              <a:pathLst>
                <a:path w="3024504" h="4314190">
                  <a:moveTo>
                    <a:pt x="0" y="4313682"/>
                  </a:moveTo>
                  <a:lnTo>
                    <a:pt x="3024124" y="4313682"/>
                  </a:lnTo>
                  <a:lnTo>
                    <a:pt x="3024124" y="0"/>
                  </a:lnTo>
                  <a:lnTo>
                    <a:pt x="0" y="0"/>
                  </a:lnTo>
                  <a:lnTo>
                    <a:pt x="0" y="4313682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4E39DF6-DC76-475E-B3A6-DDBD5C25BD88}"/>
              </a:ext>
            </a:extLst>
          </p:cNvPr>
          <p:cNvSpPr txBox="1"/>
          <p:nvPr/>
        </p:nvSpPr>
        <p:spPr>
          <a:xfrm>
            <a:off x="252398" y="1068582"/>
            <a:ext cx="8395945" cy="5337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cs typeface="Calibri"/>
              </a:rPr>
              <a:t>Письменная</a:t>
            </a:r>
            <a:r>
              <a:rPr kumimoji="0" lang="ru-RU" sz="2000" b="1" i="1" u="sng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1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cs typeface="Calibri"/>
              </a:rPr>
              <a:t>речь</a:t>
            </a:r>
            <a:r>
              <a:rPr kumimoji="0" lang="ru-RU" sz="2000" b="1" i="1" u="sng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1" u="sng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cs typeface="Calibri"/>
              </a:rPr>
              <a:t>5-</a:t>
            </a:r>
            <a:r>
              <a:rPr kumimoji="0" lang="ru-RU" sz="2000" b="1" i="1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cs typeface="Calibri"/>
              </a:rPr>
              <a:t>6</a:t>
            </a:r>
            <a:r>
              <a:rPr kumimoji="0" lang="ru-RU" sz="2000" b="1" i="1" u="sng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1" u="sng" strike="noStrike" kern="0" cap="none" spc="-2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cs typeface="Calibri"/>
              </a:rPr>
              <a:t>класс</a:t>
            </a:r>
          </a:p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1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cs typeface="Calibri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61440" algn="l"/>
                <a:tab pos="2550160" algn="l"/>
                <a:tab pos="4252595" algn="l"/>
                <a:tab pos="5135245" algn="l"/>
                <a:tab pos="5765800" algn="l"/>
                <a:tab pos="6628765" algn="l"/>
              </a:tabLst>
              <a:defRPr/>
            </a:pPr>
            <a:r>
              <a:rPr kumimoji="0" lang="ru-RU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Развитие умений письменной </a:t>
            </a:r>
            <a:r>
              <a:rPr kumimoji="0" lang="ru-RU" sz="2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речи </a:t>
            </a:r>
            <a:r>
              <a:rPr kumimoji="0" lang="ru-RU" sz="20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на</a:t>
            </a:r>
            <a:r>
              <a:rPr lang="ru-RU" sz="20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  </a:t>
            </a:r>
            <a:r>
              <a:rPr kumimoji="0" lang="ru-RU" sz="20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базе </a:t>
            </a:r>
            <a:r>
              <a:rPr kumimoji="0" lang="ru-RU" sz="20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умений,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сформированных</a:t>
            </a:r>
            <a:r>
              <a:rPr kumimoji="0" lang="ru-RU" sz="2000" b="1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на</a:t>
            </a:r>
            <a:r>
              <a:rPr kumimoji="0" lang="ru-RU" sz="20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уровне</a:t>
            </a:r>
            <a:r>
              <a:rPr kumimoji="0" lang="ru-RU" sz="2000" b="1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начального</a:t>
            </a:r>
            <a:r>
              <a:rPr kumimoji="0" lang="ru-RU" sz="2000" b="1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общего</a:t>
            </a:r>
            <a:r>
              <a:rPr kumimoji="0" lang="ru-RU" sz="2000" b="1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образования</a:t>
            </a:r>
            <a:r>
              <a:rPr kumimoji="0" lang="ru-RU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: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157480" marR="0" lvl="0" indent="-14478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157480" algn="l"/>
              </a:tabLst>
              <a:defRPr/>
            </a:pPr>
            <a:r>
              <a:rPr lang="ru-RU" sz="20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С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писывание</a:t>
            </a:r>
            <a:r>
              <a:rPr kumimoji="0" lang="ru-RU" sz="2000" b="1" i="0" u="none" strike="noStrike" kern="0" cap="none" spc="204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текста</a:t>
            </a:r>
            <a:r>
              <a:rPr kumimoji="0" lang="ru-RU" sz="2000" b="0" i="0" u="none" strike="noStrike" kern="0" cap="none" spc="2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lang="ru-RU" sz="2000" b="0" i="0" u="none" strike="noStrike" kern="0" cap="none" spc="2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выписывание</a:t>
            </a:r>
            <a:r>
              <a:rPr kumimoji="0" lang="ru-RU" sz="2000" b="1" i="0" u="none" strike="noStrike" kern="0" cap="none" spc="2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из</a:t>
            </a:r>
            <a:r>
              <a:rPr kumimoji="0" lang="ru-RU" sz="2000" b="0" i="0" u="none" strike="noStrike" kern="0" cap="none" spc="2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него</a:t>
            </a:r>
            <a:r>
              <a:rPr kumimoji="0" lang="ru-RU" sz="2000" b="0" i="0" u="none" strike="noStrike" kern="0" cap="none" spc="2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слов,</a:t>
            </a:r>
            <a:r>
              <a:rPr kumimoji="0" lang="ru-RU" sz="2000" b="0" i="0" u="none" strike="noStrike" kern="0" cap="none" spc="2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словосочетаний,</a:t>
            </a:r>
          </a:p>
          <a:p>
            <a:pPr marL="157480" marR="0" lvl="0" indent="-14478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157480" algn="l"/>
              </a:tabLst>
              <a:defRPr/>
            </a:pPr>
            <a:r>
              <a:rPr lang="ru-RU" sz="2000" kern="0" spc="-10" dirty="0">
                <a:solidFill>
                  <a:sysClr val="windowText" lastClr="000000"/>
                </a:solidFill>
                <a:latin typeface="Calibri"/>
                <a:cs typeface="Calibri"/>
              </a:rPr>
              <a:t>Написание коротких поздравлений с праздником, с Новым </a:t>
            </a:r>
            <a:r>
              <a:rPr kumimoji="0" lang="ru-RU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годом,</a:t>
            </a:r>
            <a:r>
              <a:rPr kumimoji="0" lang="ru-RU" sz="20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Рождеством,</a:t>
            </a:r>
            <a:r>
              <a:rPr kumimoji="0" lang="ru-RU" sz="2000" b="0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днём</a:t>
            </a:r>
            <a:r>
              <a:rPr kumimoji="0" lang="ru-RU" sz="20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рождения);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12700" marR="6350" lvl="0" indent="14478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157480" algn="l"/>
              </a:tabLst>
              <a:defRPr/>
            </a:pPr>
            <a:r>
              <a:rPr lang="ru-RU" sz="20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З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аполнение</a:t>
            </a:r>
            <a:r>
              <a:rPr kumimoji="0" lang="ru-RU" sz="2000" b="1" i="0" u="none" strike="noStrike" kern="0" cap="none" spc="5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анкет</a:t>
            </a:r>
            <a:r>
              <a:rPr kumimoji="0" lang="ru-RU" sz="2000" b="1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lang="ru-RU" sz="2000" b="1" i="0" u="none" strike="noStrike" kern="0" cap="none" spc="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формуляров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:</a:t>
            </a:r>
            <a:r>
              <a:rPr kumimoji="0" lang="ru-RU" sz="2000" b="0" i="0" u="none" strike="noStrike" kern="0" cap="none" spc="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сообщение</a:t>
            </a:r>
            <a:r>
              <a:rPr kumimoji="0" lang="ru-RU" sz="2000" b="0" i="0" u="none" strike="noStrike" kern="0" cap="none" spc="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о</a:t>
            </a:r>
            <a:r>
              <a:rPr kumimoji="0" lang="ru-RU" sz="2000" b="0" i="0" u="none" strike="noStrike" kern="0" cap="none" spc="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себе</a:t>
            </a:r>
            <a:r>
              <a:rPr kumimoji="0" lang="ru-RU" sz="2000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</a:t>
            </a:r>
            <a:r>
              <a:rPr kumimoji="0" lang="ru-RU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основных сведений;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12700" marR="5080" lvl="0" indent="14478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157480" algn="l"/>
              </a:tabLst>
              <a:defRPr/>
            </a:pPr>
            <a:r>
              <a:rPr lang="ru-RU" sz="20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Н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аписание</a:t>
            </a:r>
            <a:r>
              <a:rPr kumimoji="0" lang="ru-RU" sz="2000" b="1" i="0" u="none" strike="noStrike" kern="0" cap="none" spc="21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электронного</a:t>
            </a:r>
            <a:r>
              <a:rPr kumimoji="0" lang="ru-RU" sz="2000" b="1" i="0" u="none" strike="noStrike" kern="0" cap="none" spc="2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сообщения</a:t>
            </a:r>
            <a:r>
              <a:rPr kumimoji="0" lang="ru-RU" sz="2000" b="1" i="0" u="none" strike="noStrike" kern="0" cap="none" spc="2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личного</a:t>
            </a:r>
            <a:r>
              <a:rPr kumimoji="0" lang="ru-RU" sz="2000" b="1" i="0" u="none" strike="noStrike" kern="0" cap="none" spc="2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характера</a:t>
            </a:r>
            <a:r>
              <a:rPr kumimoji="0" lang="ru-RU" sz="2000" b="1" i="0" u="none" strike="noStrike" kern="0" cap="none" spc="2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 </a:t>
            </a:r>
            <a:r>
              <a:rPr kumimoji="0" lang="ru-RU" sz="20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в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соответствии</a:t>
            </a:r>
            <a:r>
              <a:rPr kumimoji="0" lang="ru-RU" sz="2000" b="0" i="0" u="none" strike="noStrike" kern="0" cap="none" spc="4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</a:t>
            </a:r>
            <a:r>
              <a:rPr kumimoji="0" lang="ru-RU" sz="2000" b="0" i="0" u="none" strike="noStrike" kern="0" cap="none" spc="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нормами</a:t>
            </a:r>
            <a:r>
              <a:rPr kumimoji="0" lang="ru-RU" sz="2000" b="0" i="0" u="none" strike="noStrike" kern="0" cap="none" spc="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неофициального</a:t>
            </a:r>
            <a:r>
              <a:rPr kumimoji="0" lang="ru-RU" sz="2000" b="0" i="0" u="none" strike="noStrike" kern="0" cap="none" spc="4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общения,</a:t>
            </a:r>
            <a:r>
              <a:rPr kumimoji="0" lang="ru-RU" sz="2000" b="0" i="0" u="none" strike="noStrike" kern="0" cap="none" spc="4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принятыми</a:t>
            </a:r>
            <a:r>
              <a:rPr kumimoji="0" lang="ru-RU" sz="2000" b="0" i="0" u="none" strike="noStrike" kern="0" cap="none" spc="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</a:t>
            </a:r>
            <a:r>
              <a:rPr kumimoji="0" lang="ru-RU" sz="20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в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стране</a:t>
            </a:r>
            <a:r>
              <a:rPr kumimoji="0" lang="ru-RU" sz="2000" b="0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(странах)</a:t>
            </a:r>
            <a:r>
              <a:rPr kumimoji="0" lang="ru-RU" sz="20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изучаемого</a:t>
            </a:r>
            <a:r>
              <a:rPr kumimoji="0" lang="ru-RU" sz="2000" b="0" i="0" u="none" strike="noStrike" kern="0" cap="none" spc="-9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языка.</a:t>
            </a:r>
          </a:p>
          <a:p>
            <a:pPr marL="12700" marR="508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157480" algn="l"/>
              </a:tabLst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6858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Объём</a:t>
            </a:r>
            <a:r>
              <a:rPr kumimoji="0" lang="ru-RU" sz="20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сообщения</a:t>
            </a:r>
            <a:r>
              <a:rPr kumimoji="0" lang="ru-RU" sz="2000" b="1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–</a:t>
            </a:r>
            <a:r>
              <a:rPr kumimoji="0" lang="ru-RU" sz="20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до</a:t>
            </a:r>
            <a:r>
              <a:rPr kumimoji="0" lang="ru-RU" sz="2000" b="1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60</a:t>
            </a:r>
            <a:r>
              <a:rPr kumimoji="0" lang="ru-RU" sz="2000" b="1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(5</a:t>
            </a:r>
            <a:r>
              <a:rPr kumimoji="0" lang="ru-RU" sz="20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-1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кл</a:t>
            </a:r>
            <a:r>
              <a:rPr kumimoji="0" lang="ru-RU" sz="2000" b="1" i="0" u="none" strike="noStrike" kern="0" cap="none" spc="-1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.);</a:t>
            </a:r>
            <a:r>
              <a:rPr kumimoji="0" lang="ru-RU" sz="2000" b="1" i="0" u="none" strike="noStrike" kern="0" cap="none" spc="-1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до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70</a:t>
            </a:r>
            <a:r>
              <a:rPr kumimoji="0" lang="ru-RU" sz="2000" b="1" i="0" u="none" strike="noStrike" kern="0" cap="none" spc="-4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(6</a:t>
            </a:r>
            <a:r>
              <a:rPr kumimoji="0" lang="ru-RU" sz="20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кл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.)</a:t>
            </a:r>
            <a:r>
              <a:rPr kumimoji="0" lang="ru-RU" sz="2000" b="1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слов</a:t>
            </a:r>
            <a:r>
              <a:rPr kumimoji="0" lang="ru-RU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.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12700" marR="5080" lvl="0" indent="14478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157480" algn="l"/>
              </a:tabLst>
              <a:defRPr/>
            </a:pPr>
            <a:r>
              <a:rPr lang="ru-RU" sz="200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С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оздание</a:t>
            </a:r>
            <a:r>
              <a:rPr kumimoji="0" lang="ru-RU" sz="2000" b="1" i="0" u="none" strike="noStrike" kern="0" cap="none" spc="425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 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небольшого</a:t>
            </a:r>
            <a:r>
              <a:rPr kumimoji="0" lang="ru-RU" sz="2000" b="1" i="0" u="none" strike="noStrike" kern="0" cap="none" spc="4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 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письменного</a:t>
            </a:r>
            <a:r>
              <a:rPr kumimoji="0" lang="ru-RU" sz="2000" b="1" i="0" u="none" strike="noStrike" kern="0" cap="none" spc="4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 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высказывания</a:t>
            </a:r>
            <a:r>
              <a:rPr kumimoji="0" lang="ru-RU" sz="2000" b="1" i="0" u="none" strike="noStrike" kern="0" cap="none" spc="43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   </a:t>
            </a:r>
            <a:r>
              <a:rPr kumimoji="0" lang="ru-RU" sz="20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использованием</a:t>
            </a:r>
            <a:r>
              <a:rPr kumimoji="0" lang="ru-RU" sz="2000" b="0" i="0" u="none" strike="noStrike" kern="0" cap="none" spc="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образца,</a:t>
            </a:r>
            <a:r>
              <a:rPr kumimoji="0" lang="ru-RU" sz="2000" b="0" i="0" u="none" strike="noStrike" kern="0" cap="none" spc="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плана,</a:t>
            </a:r>
            <a:r>
              <a:rPr kumimoji="0" lang="ru-RU" sz="2000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иллюстраций.</a:t>
            </a:r>
            <a:r>
              <a:rPr kumimoji="0" lang="ru-RU" sz="2000" b="0" i="0" u="none" strike="noStrike" kern="0" cap="none" spc="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endParaRPr kumimoji="0" lang="ru-RU" sz="2000" b="0" i="0" u="none" strike="noStrike" kern="0" cap="none" spc="7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12700" marR="5080" lvl="0" indent="14478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157480" algn="l"/>
              </a:tabLst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Объём</a:t>
            </a:r>
            <a:r>
              <a:rPr kumimoji="0" lang="ru-RU" sz="2000" b="1" i="0" u="none" strike="noStrike" kern="0" cap="none" spc="65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письменного высказывания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–</a:t>
            </a:r>
            <a:r>
              <a:rPr kumimoji="0" lang="ru-RU" sz="20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до</a:t>
            </a:r>
            <a:r>
              <a:rPr kumimoji="0" lang="ru-RU" sz="20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70</a:t>
            </a:r>
            <a:r>
              <a:rPr kumimoji="0" lang="ru-RU" sz="2000" b="1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слов</a:t>
            </a:r>
            <a:r>
              <a:rPr kumimoji="0" lang="ru-RU" sz="2000" b="1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(6</a:t>
            </a:r>
            <a:r>
              <a:rPr kumimoji="0" lang="ru-RU" sz="20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ru-RU" sz="20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класс</a:t>
            </a:r>
            <a:r>
              <a:rPr kumimoji="0" lang="ru-RU" sz="2000" b="1" i="0" u="none" strike="noStrike" kern="0" cap="none" spc="-1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cs typeface="Calibri"/>
              </a:rPr>
              <a:t>).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2187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6">
            <a:extLst>
              <a:ext uri="{FF2B5EF4-FFF2-40B4-BE49-F238E27FC236}">
                <a16:creationId xmlns:a16="http://schemas.microsoft.com/office/drawing/2014/main" xmlns="" id="{CC213A30-74EF-4274-8714-A1C67CF2DAC4}"/>
              </a:ext>
            </a:extLst>
          </p:cNvPr>
          <p:cNvGrpSpPr/>
          <p:nvPr/>
        </p:nvGrpSpPr>
        <p:grpSpPr>
          <a:xfrm>
            <a:off x="170158" y="859694"/>
            <a:ext cx="11370945" cy="5421630"/>
            <a:chOff x="259981" y="1045210"/>
            <a:chExt cx="11361535" cy="5412486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xmlns="" id="{C0059FC9-F493-4FF4-AC4A-01DCB15576A2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29867" y="4225988"/>
              <a:ext cx="7250020" cy="2226564"/>
            </a:xfrm>
            <a:prstGeom prst="rect">
              <a:avLst/>
            </a:prstGeom>
          </p:spPr>
        </p:pic>
        <p:sp>
          <p:nvSpPr>
            <p:cNvPr id="4" name="object 8">
              <a:extLst>
                <a:ext uri="{FF2B5EF4-FFF2-40B4-BE49-F238E27FC236}">
                  <a16:creationId xmlns:a16="http://schemas.microsoft.com/office/drawing/2014/main" xmlns="" id="{85E95377-E759-4650-83E1-60AD83A1C7BA}"/>
                </a:ext>
              </a:extLst>
            </p:cNvPr>
            <p:cNvSpPr/>
            <p:nvPr/>
          </p:nvSpPr>
          <p:spPr>
            <a:xfrm>
              <a:off x="4315841" y="4221226"/>
              <a:ext cx="7305675" cy="2236470"/>
            </a:xfrm>
            <a:custGeom>
              <a:avLst/>
              <a:gdLst/>
              <a:ahLst/>
              <a:cxnLst/>
              <a:rect l="l" t="t" r="r" b="b"/>
              <a:pathLst>
                <a:path w="7305675" h="2236470">
                  <a:moveTo>
                    <a:pt x="0" y="2236089"/>
                  </a:moveTo>
                  <a:lnTo>
                    <a:pt x="7305548" y="2236089"/>
                  </a:lnTo>
                  <a:lnTo>
                    <a:pt x="7305548" y="0"/>
                  </a:lnTo>
                  <a:lnTo>
                    <a:pt x="0" y="0"/>
                  </a:lnTo>
                  <a:lnTo>
                    <a:pt x="0" y="2236089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5" name="object 9">
              <a:extLst>
                <a:ext uri="{FF2B5EF4-FFF2-40B4-BE49-F238E27FC236}">
                  <a16:creationId xmlns:a16="http://schemas.microsoft.com/office/drawing/2014/main" xmlns="" id="{0734984B-5BEC-4D8A-A427-AC575FE78F8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4744" y="1050036"/>
              <a:ext cx="4829175" cy="3409823"/>
            </a:xfrm>
            <a:prstGeom prst="rect">
              <a:avLst/>
            </a:prstGeom>
          </p:spPr>
        </p:pic>
        <p:sp>
          <p:nvSpPr>
            <p:cNvPr id="6" name="object 10">
              <a:extLst>
                <a:ext uri="{FF2B5EF4-FFF2-40B4-BE49-F238E27FC236}">
                  <a16:creationId xmlns:a16="http://schemas.microsoft.com/office/drawing/2014/main" xmlns="" id="{F1831E38-D48A-4A29-A574-6A7A571FB4ED}"/>
                </a:ext>
              </a:extLst>
            </p:cNvPr>
            <p:cNvSpPr/>
            <p:nvPr/>
          </p:nvSpPr>
          <p:spPr>
            <a:xfrm>
              <a:off x="259981" y="1045210"/>
              <a:ext cx="4838700" cy="3419475"/>
            </a:xfrm>
            <a:custGeom>
              <a:avLst/>
              <a:gdLst/>
              <a:ahLst/>
              <a:cxnLst/>
              <a:rect l="l" t="t" r="r" b="b"/>
              <a:pathLst>
                <a:path w="4838700" h="3419475">
                  <a:moveTo>
                    <a:pt x="0" y="3419348"/>
                  </a:moveTo>
                  <a:lnTo>
                    <a:pt x="4838700" y="3419348"/>
                  </a:lnTo>
                  <a:lnTo>
                    <a:pt x="4838700" y="0"/>
                  </a:lnTo>
                  <a:lnTo>
                    <a:pt x="0" y="0"/>
                  </a:lnTo>
                  <a:lnTo>
                    <a:pt x="0" y="3419348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4080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0F682C6-3EEA-407F-ABCD-957B00ED9513}"/>
              </a:ext>
            </a:extLst>
          </p:cNvPr>
          <p:cNvSpPr txBox="1"/>
          <p:nvPr/>
        </p:nvSpPr>
        <p:spPr>
          <a:xfrm>
            <a:off x="574157" y="323741"/>
            <a:ext cx="1031358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000" b="1" i="0" u="none" strike="noStrike" kern="0" cap="none" spc="-2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УМК</a:t>
            </a:r>
            <a:r>
              <a:rPr kumimoji="0" lang="ru-RU" sz="3000" b="1" i="0" u="none" strike="noStrike" kern="0" cap="none" spc="-14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000" b="1" i="0" u="none" strike="noStrike" kern="0" cap="none" spc="-1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«Английский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	в</a:t>
            </a:r>
            <a:r>
              <a:rPr kumimoji="0" lang="ru-RU" sz="3000" b="1" i="0" u="none" strike="noStrike" kern="0" cap="none" spc="-65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000" b="1" i="0" u="none" strike="noStrike" kern="0" cap="none" spc="-5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фокусе»</a:t>
            </a:r>
            <a:r>
              <a:rPr kumimoji="0" lang="ru-RU" sz="3000" b="1" i="0" u="none" strike="noStrike" kern="0" cap="none" spc="-85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 </a:t>
            </a:r>
            <a:r>
              <a:rPr kumimoji="0" lang="ru-RU" sz="3000" b="1" i="0" u="none" strike="noStrike" kern="0" cap="none" spc="-55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(5-</a:t>
            </a:r>
            <a:r>
              <a:rPr kumimoji="0" lang="ru-RU" sz="3000" b="1" i="0" u="none" strike="noStrike" kern="0" cap="none" spc="-50" normalizeH="0" baseline="0" noProof="0" dirty="0">
                <a:ln>
                  <a:noFill/>
                </a:ln>
                <a:solidFill>
                  <a:srgbClr val="2D75B6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9) классы: обновленное издание (2023г)</a:t>
            </a:r>
            <a:endParaRPr lang="ru-RU" dirty="0"/>
          </a:p>
        </p:txBody>
      </p:sp>
      <p:grpSp>
        <p:nvGrpSpPr>
          <p:cNvPr id="5" name="object 6">
            <a:extLst>
              <a:ext uri="{FF2B5EF4-FFF2-40B4-BE49-F238E27FC236}">
                <a16:creationId xmlns:a16="http://schemas.microsoft.com/office/drawing/2014/main" xmlns="" id="{13916F82-B7CF-4330-B27D-EB2712A04794}"/>
              </a:ext>
            </a:extLst>
          </p:cNvPr>
          <p:cNvGrpSpPr/>
          <p:nvPr/>
        </p:nvGrpSpPr>
        <p:grpSpPr>
          <a:xfrm>
            <a:off x="422275" y="1887410"/>
            <a:ext cx="11436350" cy="4250690"/>
            <a:chOff x="422275" y="1887410"/>
            <a:chExt cx="11436350" cy="4250690"/>
          </a:xfrm>
        </p:grpSpPr>
        <p:pic>
          <p:nvPicPr>
            <p:cNvPr id="6" name="object 7">
              <a:extLst>
                <a:ext uri="{FF2B5EF4-FFF2-40B4-BE49-F238E27FC236}">
                  <a16:creationId xmlns:a16="http://schemas.microsoft.com/office/drawing/2014/main" xmlns="" id="{E45FB462-FE15-4379-B2D4-1501929CD59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1800" y="1896872"/>
              <a:ext cx="2374900" cy="3274822"/>
            </a:xfrm>
            <a:prstGeom prst="rect">
              <a:avLst/>
            </a:prstGeom>
          </p:spPr>
        </p:pic>
        <p:sp>
          <p:nvSpPr>
            <p:cNvPr id="7" name="object 8">
              <a:extLst>
                <a:ext uri="{FF2B5EF4-FFF2-40B4-BE49-F238E27FC236}">
                  <a16:creationId xmlns:a16="http://schemas.microsoft.com/office/drawing/2014/main" xmlns="" id="{70F5101F-5FED-45E8-828F-39DE80EC0F51}"/>
                </a:ext>
              </a:extLst>
            </p:cNvPr>
            <p:cNvSpPr/>
            <p:nvPr/>
          </p:nvSpPr>
          <p:spPr>
            <a:xfrm>
              <a:off x="427037" y="1892173"/>
              <a:ext cx="2384425" cy="3284854"/>
            </a:xfrm>
            <a:custGeom>
              <a:avLst/>
              <a:gdLst/>
              <a:ahLst/>
              <a:cxnLst/>
              <a:rect l="l" t="t" r="r" b="b"/>
              <a:pathLst>
                <a:path w="2384425" h="3284854">
                  <a:moveTo>
                    <a:pt x="0" y="3284347"/>
                  </a:moveTo>
                  <a:lnTo>
                    <a:pt x="2384425" y="3284347"/>
                  </a:lnTo>
                  <a:lnTo>
                    <a:pt x="2384425" y="0"/>
                  </a:lnTo>
                  <a:lnTo>
                    <a:pt x="0" y="0"/>
                  </a:lnTo>
                  <a:lnTo>
                    <a:pt x="0" y="3284347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8" name="object 9">
              <a:extLst>
                <a:ext uri="{FF2B5EF4-FFF2-40B4-BE49-F238E27FC236}">
                  <a16:creationId xmlns:a16="http://schemas.microsoft.com/office/drawing/2014/main" xmlns="" id="{91381698-3E48-466A-9DD1-5D834BD9A87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30500" y="2849295"/>
              <a:ext cx="2413000" cy="3279266"/>
            </a:xfrm>
            <a:prstGeom prst="rect">
              <a:avLst/>
            </a:prstGeom>
          </p:spPr>
        </p:pic>
        <p:sp>
          <p:nvSpPr>
            <p:cNvPr id="9" name="object 10">
              <a:extLst>
                <a:ext uri="{FF2B5EF4-FFF2-40B4-BE49-F238E27FC236}">
                  <a16:creationId xmlns:a16="http://schemas.microsoft.com/office/drawing/2014/main" xmlns="" id="{DF9AD129-35E9-459F-BDC5-161EA0FDAC64}"/>
                </a:ext>
              </a:extLst>
            </p:cNvPr>
            <p:cNvSpPr/>
            <p:nvPr/>
          </p:nvSpPr>
          <p:spPr>
            <a:xfrm>
              <a:off x="2725673" y="2844533"/>
              <a:ext cx="2422525" cy="3289300"/>
            </a:xfrm>
            <a:custGeom>
              <a:avLst/>
              <a:gdLst/>
              <a:ahLst/>
              <a:cxnLst/>
              <a:rect l="l" t="t" r="r" b="b"/>
              <a:pathLst>
                <a:path w="2422525" h="3289300">
                  <a:moveTo>
                    <a:pt x="0" y="3288791"/>
                  </a:moveTo>
                  <a:lnTo>
                    <a:pt x="2422525" y="3288791"/>
                  </a:lnTo>
                  <a:lnTo>
                    <a:pt x="2422525" y="0"/>
                  </a:lnTo>
                  <a:lnTo>
                    <a:pt x="0" y="0"/>
                  </a:lnTo>
                  <a:lnTo>
                    <a:pt x="0" y="3288791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0" name="object 11">
              <a:extLst>
                <a:ext uri="{FF2B5EF4-FFF2-40B4-BE49-F238E27FC236}">
                  <a16:creationId xmlns:a16="http://schemas.microsoft.com/office/drawing/2014/main" xmlns="" id="{77A2D581-877C-430F-AB1A-D7E70624208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03038" y="1968500"/>
              <a:ext cx="2375662" cy="3307079"/>
            </a:xfrm>
            <a:prstGeom prst="rect">
              <a:avLst/>
            </a:prstGeom>
          </p:spPr>
        </p:pic>
        <p:sp>
          <p:nvSpPr>
            <p:cNvPr id="11" name="object 12">
              <a:extLst>
                <a:ext uri="{FF2B5EF4-FFF2-40B4-BE49-F238E27FC236}">
                  <a16:creationId xmlns:a16="http://schemas.microsoft.com/office/drawing/2014/main" xmlns="" id="{D0D8A7E4-8BC0-410A-8567-C9FBDF76DAAD}"/>
                </a:ext>
              </a:extLst>
            </p:cNvPr>
            <p:cNvSpPr/>
            <p:nvPr/>
          </p:nvSpPr>
          <p:spPr>
            <a:xfrm>
              <a:off x="4998211" y="1963801"/>
              <a:ext cx="2385695" cy="3316604"/>
            </a:xfrm>
            <a:custGeom>
              <a:avLst/>
              <a:gdLst/>
              <a:ahLst/>
              <a:cxnLst/>
              <a:rect l="l" t="t" r="r" b="b"/>
              <a:pathLst>
                <a:path w="2385695" h="3316604">
                  <a:moveTo>
                    <a:pt x="0" y="3316604"/>
                  </a:moveTo>
                  <a:lnTo>
                    <a:pt x="2385187" y="3316604"/>
                  </a:lnTo>
                  <a:lnTo>
                    <a:pt x="2385187" y="0"/>
                  </a:lnTo>
                  <a:lnTo>
                    <a:pt x="0" y="0"/>
                  </a:lnTo>
                  <a:lnTo>
                    <a:pt x="0" y="3316604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xmlns="" id="{34E1A008-0D8F-41F4-91C0-F6D694F4D81D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74179" y="2755900"/>
              <a:ext cx="2379472" cy="3289300"/>
            </a:xfrm>
            <a:prstGeom prst="rect">
              <a:avLst/>
            </a:prstGeom>
          </p:spPr>
        </p:pic>
        <p:sp>
          <p:nvSpPr>
            <p:cNvPr id="13" name="object 14">
              <a:extLst>
                <a:ext uri="{FF2B5EF4-FFF2-40B4-BE49-F238E27FC236}">
                  <a16:creationId xmlns:a16="http://schemas.microsoft.com/office/drawing/2014/main" xmlns="" id="{BAA7C5F0-A4DF-4932-9F48-017155940859}"/>
                </a:ext>
              </a:extLst>
            </p:cNvPr>
            <p:cNvSpPr/>
            <p:nvPr/>
          </p:nvSpPr>
          <p:spPr>
            <a:xfrm>
              <a:off x="7269353" y="2751137"/>
              <a:ext cx="2389505" cy="3298825"/>
            </a:xfrm>
            <a:custGeom>
              <a:avLst/>
              <a:gdLst/>
              <a:ahLst/>
              <a:cxnLst/>
              <a:rect l="l" t="t" r="r" b="b"/>
              <a:pathLst>
                <a:path w="2389504" h="3298825">
                  <a:moveTo>
                    <a:pt x="0" y="3298825"/>
                  </a:moveTo>
                  <a:lnTo>
                    <a:pt x="2388997" y="3298825"/>
                  </a:lnTo>
                  <a:lnTo>
                    <a:pt x="2388997" y="0"/>
                  </a:lnTo>
                  <a:lnTo>
                    <a:pt x="0" y="0"/>
                  </a:lnTo>
                  <a:lnTo>
                    <a:pt x="0" y="329882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4" name="object 15">
              <a:extLst>
                <a:ext uri="{FF2B5EF4-FFF2-40B4-BE49-F238E27FC236}">
                  <a16:creationId xmlns:a16="http://schemas.microsoft.com/office/drawing/2014/main" xmlns="" id="{DE4F9630-6AF9-4894-8B92-9A9DC170962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17633" y="1917700"/>
              <a:ext cx="2331466" cy="3251200"/>
            </a:xfrm>
            <a:prstGeom prst="rect">
              <a:avLst/>
            </a:prstGeom>
          </p:spPr>
        </p:pic>
        <p:sp>
          <p:nvSpPr>
            <p:cNvPr id="15" name="object 16">
              <a:extLst>
                <a:ext uri="{FF2B5EF4-FFF2-40B4-BE49-F238E27FC236}">
                  <a16:creationId xmlns:a16="http://schemas.microsoft.com/office/drawing/2014/main" xmlns="" id="{8D922441-F33D-4AF4-B168-E32BA9B3A24B}"/>
                </a:ext>
              </a:extLst>
            </p:cNvPr>
            <p:cNvSpPr/>
            <p:nvPr/>
          </p:nvSpPr>
          <p:spPr>
            <a:xfrm>
              <a:off x="9512807" y="1912874"/>
              <a:ext cx="2341245" cy="3260725"/>
            </a:xfrm>
            <a:custGeom>
              <a:avLst/>
              <a:gdLst/>
              <a:ahLst/>
              <a:cxnLst/>
              <a:rect l="l" t="t" r="r" b="b"/>
              <a:pathLst>
                <a:path w="2341245" h="3260725">
                  <a:moveTo>
                    <a:pt x="0" y="3260725"/>
                  </a:moveTo>
                  <a:lnTo>
                    <a:pt x="2340991" y="3260725"/>
                  </a:lnTo>
                  <a:lnTo>
                    <a:pt x="2340991" y="0"/>
                  </a:lnTo>
                  <a:lnTo>
                    <a:pt x="0" y="0"/>
                  </a:lnTo>
                  <a:lnTo>
                    <a:pt x="0" y="326072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307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B0A034-EC51-417C-8835-0D3065BD1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280" y="610366"/>
            <a:ext cx="8596668" cy="13208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Обучение письму в системе учебника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C90512A-4C3F-4E36-AD61-6A731AC6E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590" y="1788015"/>
            <a:ext cx="4450466" cy="387739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E872C2A-DFE5-453F-B9CA-25A2D4542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312" y="2008572"/>
            <a:ext cx="4505334" cy="3578662"/>
          </a:xfrm>
          <a:prstGeom prst="rect">
            <a:avLst/>
          </a:prstGeom>
        </p:spPr>
      </p:pic>
      <p:grpSp>
        <p:nvGrpSpPr>
          <p:cNvPr id="5" name="object 7">
            <a:extLst>
              <a:ext uri="{FF2B5EF4-FFF2-40B4-BE49-F238E27FC236}">
                <a16:creationId xmlns:a16="http://schemas.microsoft.com/office/drawing/2014/main" xmlns="" id="{0339FD29-E48B-4FFE-99EC-843A09B4B3C9}"/>
              </a:ext>
            </a:extLst>
          </p:cNvPr>
          <p:cNvGrpSpPr/>
          <p:nvPr/>
        </p:nvGrpSpPr>
        <p:grpSpPr>
          <a:xfrm>
            <a:off x="11134915" y="5591175"/>
            <a:ext cx="774700" cy="1061085"/>
            <a:chOff x="11134915" y="5591175"/>
            <a:chExt cx="774700" cy="1061085"/>
          </a:xfrm>
        </p:grpSpPr>
        <p:pic>
          <p:nvPicPr>
            <p:cNvPr id="6" name="object 8">
              <a:extLst>
                <a:ext uri="{FF2B5EF4-FFF2-40B4-BE49-F238E27FC236}">
                  <a16:creationId xmlns:a16="http://schemas.microsoft.com/office/drawing/2014/main" xmlns="" id="{952491BE-5580-4937-8357-239A4AB0F33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44504" y="5600700"/>
              <a:ext cx="755421" cy="1041679"/>
            </a:xfrm>
            <a:prstGeom prst="rect">
              <a:avLst/>
            </a:prstGeom>
          </p:spPr>
        </p:pic>
        <p:sp>
          <p:nvSpPr>
            <p:cNvPr id="7" name="object 9">
              <a:extLst>
                <a:ext uri="{FF2B5EF4-FFF2-40B4-BE49-F238E27FC236}">
                  <a16:creationId xmlns:a16="http://schemas.microsoft.com/office/drawing/2014/main" xmlns="" id="{72F02D92-7218-4464-97B8-C01D8DFCD04B}"/>
                </a:ext>
              </a:extLst>
            </p:cNvPr>
            <p:cNvSpPr/>
            <p:nvPr/>
          </p:nvSpPr>
          <p:spPr>
            <a:xfrm>
              <a:off x="11139678" y="5595937"/>
              <a:ext cx="765175" cy="1051560"/>
            </a:xfrm>
            <a:custGeom>
              <a:avLst/>
              <a:gdLst/>
              <a:ahLst/>
              <a:cxnLst/>
              <a:rect l="l" t="t" r="r" b="b"/>
              <a:pathLst>
                <a:path w="765175" h="1051559">
                  <a:moveTo>
                    <a:pt x="0" y="1051204"/>
                  </a:moveTo>
                  <a:lnTo>
                    <a:pt x="764946" y="1051204"/>
                  </a:lnTo>
                  <a:lnTo>
                    <a:pt x="764946" y="0"/>
                  </a:lnTo>
                  <a:lnTo>
                    <a:pt x="0" y="0"/>
                  </a:lnTo>
                  <a:lnTo>
                    <a:pt x="0" y="1051204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8886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6E1509-76E1-4F22-8A8C-AB8F89DF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Обучение письму в структуре модуля</a:t>
            </a:r>
          </a:p>
        </p:txBody>
      </p:sp>
      <p:grpSp>
        <p:nvGrpSpPr>
          <p:cNvPr id="4" name="object 5">
            <a:extLst>
              <a:ext uri="{FF2B5EF4-FFF2-40B4-BE49-F238E27FC236}">
                <a16:creationId xmlns:a16="http://schemas.microsoft.com/office/drawing/2014/main" xmlns="" id="{6B4929E0-1C96-4E41-BCB1-181368224040}"/>
              </a:ext>
            </a:extLst>
          </p:cNvPr>
          <p:cNvGrpSpPr/>
          <p:nvPr/>
        </p:nvGrpSpPr>
        <p:grpSpPr>
          <a:xfrm>
            <a:off x="180975" y="1336611"/>
            <a:ext cx="11758930" cy="5348605"/>
            <a:chOff x="180975" y="1336611"/>
            <a:chExt cx="11758930" cy="5348605"/>
          </a:xfrm>
        </p:grpSpPr>
        <p:pic>
          <p:nvPicPr>
            <p:cNvPr id="5" name="object 6">
              <a:extLst>
                <a:ext uri="{FF2B5EF4-FFF2-40B4-BE49-F238E27FC236}">
                  <a16:creationId xmlns:a16="http://schemas.microsoft.com/office/drawing/2014/main" xmlns="" id="{C6876A8D-7B70-4FB9-9938-7D0DAAEC5FC2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0141" y="1568983"/>
              <a:ext cx="3505200" cy="4806950"/>
            </a:xfrm>
            <a:prstGeom prst="rect">
              <a:avLst/>
            </a:prstGeom>
          </p:spPr>
        </p:pic>
        <p:sp>
          <p:nvSpPr>
            <p:cNvPr id="6" name="object 7">
              <a:extLst>
                <a:ext uri="{FF2B5EF4-FFF2-40B4-BE49-F238E27FC236}">
                  <a16:creationId xmlns:a16="http://schemas.microsoft.com/office/drawing/2014/main" xmlns="" id="{0D8B2D98-9F21-43DC-969A-B33C3F953505}"/>
                </a:ext>
              </a:extLst>
            </p:cNvPr>
            <p:cNvSpPr/>
            <p:nvPr/>
          </p:nvSpPr>
          <p:spPr>
            <a:xfrm>
              <a:off x="465378" y="1564220"/>
              <a:ext cx="3514725" cy="4816475"/>
            </a:xfrm>
            <a:custGeom>
              <a:avLst/>
              <a:gdLst/>
              <a:ahLst/>
              <a:cxnLst/>
              <a:rect l="l" t="t" r="r" b="b"/>
              <a:pathLst>
                <a:path w="3514725" h="4816475">
                  <a:moveTo>
                    <a:pt x="0" y="4816475"/>
                  </a:moveTo>
                  <a:lnTo>
                    <a:pt x="3514725" y="4816475"/>
                  </a:lnTo>
                  <a:lnTo>
                    <a:pt x="3514725" y="0"/>
                  </a:lnTo>
                  <a:lnTo>
                    <a:pt x="0" y="0"/>
                  </a:lnTo>
                  <a:lnTo>
                    <a:pt x="0" y="4816475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7" name="object 8">
              <a:extLst>
                <a:ext uri="{FF2B5EF4-FFF2-40B4-BE49-F238E27FC236}">
                  <a16:creationId xmlns:a16="http://schemas.microsoft.com/office/drawing/2014/main" xmlns="" id="{1A92675E-CA98-4A99-9DFF-A8811C94F74C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72411" y="1984121"/>
              <a:ext cx="2937256" cy="1449197"/>
            </a:xfrm>
            <a:prstGeom prst="rect">
              <a:avLst/>
            </a:prstGeom>
          </p:spPr>
        </p:pic>
        <p:sp>
          <p:nvSpPr>
            <p:cNvPr id="8" name="object 9">
              <a:extLst>
                <a:ext uri="{FF2B5EF4-FFF2-40B4-BE49-F238E27FC236}">
                  <a16:creationId xmlns:a16="http://schemas.microsoft.com/office/drawing/2014/main" xmlns="" id="{69A0CBA4-930E-4742-80DD-9E235A59896B}"/>
                </a:ext>
              </a:extLst>
            </p:cNvPr>
            <p:cNvSpPr/>
            <p:nvPr/>
          </p:nvSpPr>
          <p:spPr>
            <a:xfrm>
              <a:off x="1767586" y="1979295"/>
              <a:ext cx="2947035" cy="1459230"/>
            </a:xfrm>
            <a:custGeom>
              <a:avLst/>
              <a:gdLst/>
              <a:ahLst/>
              <a:cxnLst/>
              <a:rect l="l" t="t" r="r" b="b"/>
              <a:pathLst>
                <a:path w="2947035" h="1459229">
                  <a:moveTo>
                    <a:pt x="0" y="1458722"/>
                  </a:moveTo>
                  <a:lnTo>
                    <a:pt x="2946781" y="1458722"/>
                  </a:lnTo>
                  <a:lnTo>
                    <a:pt x="2946781" y="0"/>
                  </a:lnTo>
                  <a:lnTo>
                    <a:pt x="0" y="0"/>
                  </a:lnTo>
                  <a:lnTo>
                    <a:pt x="0" y="1458722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xmlns="" id="{5B618C14-FF9A-497C-8252-B50B8A923FF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2448" y="1402901"/>
              <a:ext cx="1814449" cy="2479742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xmlns="" id="{87871390-E47D-4CF1-B515-17C21136C94C}"/>
                </a:ext>
              </a:extLst>
            </p:cNvPr>
            <p:cNvSpPr/>
            <p:nvPr/>
          </p:nvSpPr>
          <p:spPr>
            <a:xfrm>
              <a:off x="4857622" y="1341374"/>
              <a:ext cx="1824355" cy="2546350"/>
            </a:xfrm>
            <a:custGeom>
              <a:avLst/>
              <a:gdLst/>
              <a:ahLst/>
              <a:cxnLst/>
              <a:rect l="l" t="t" r="r" b="b"/>
              <a:pathLst>
                <a:path w="1824354" h="2546350">
                  <a:moveTo>
                    <a:pt x="0" y="2545969"/>
                  </a:moveTo>
                  <a:lnTo>
                    <a:pt x="1823974" y="2545969"/>
                  </a:lnTo>
                  <a:lnTo>
                    <a:pt x="1823974" y="0"/>
                  </a:lnTo>
                  <a:lnTo>
                    <a:pt x="0" y="0"/>
                  </a:lnTo>
                  <a:lnTo>
                    <a:pt x="0" y="2545969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xmlns="" id="{4E0D8A0C-3EDE-45F6-A03E-CE5ACFCE158D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05726" y="1355979"/>
              <a:ext cx="1739900" cy="2360265"/>
            </a:xfrm>
            <a:prstGeom prst="rect">
              <a:avLst/>
            </a:prstGeom>
          </p:spPr>
        </p:pic>
        <p:sp>
          <p:nvSpPr>
            <p:cNvPr id="12" name="object 13">
              <a:extLst>
                <a:ext uri="{FF2B5EF4-FFF2-40B4-BE49-F238E27FC236}">
                  <a16:creationId xmlns:a16="http://schemas.microsoft.com/office/drawing/2014/main" xmlns="" id="{6FDA3DC9-EF23-491D-BA96-739FF345E954}"/>
                </a:ext>
              </a:extLst>
            </p:cNvPr>
            <p:cNvSpPr/>
            <p:nvPr/>
          </p:nvSpPr>
          <p:spPr>
            <a:xfrm>
              <a:off x="7201027" y="1351153"/>
              <a:ext cx="1749425" cy="2440940"/>
            </a:xfrm>
            <a:custGeom>
              <a:avLst/>
              <a:gdLst/>
              <a:ahLst/>
              <a:cxnLst/>
              <a:rect l="l" t="t" r="r" b="b"/>
              <a:pathLst>
                <a:path w="1749425" h="2440940">
                  <a:moveTo>
                    <a:pt x="0" y="2440432"/>
                  </a:moveTo>
                  <a:lnTo>
                    <a:pt x="1749425" y="2440432"/>
                  </a:lnTo>
                  <a:lnTo>
                    <a:pt x="1749425" y="0"/>
                  </a:lnTo>
                  <a:lnTo>
                    <a:pt x="0" y="0"/>
                  </a:lnTo>
                  <a:lnTo>
                    <a:pt x="0" y="2440432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xmlns="" id="{56760AB1-CB7C-4DC4-9792-A990E6040CAF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32325" y="3071812"/>
              <a:ext cx="2910967" cy="81870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xmlns="" id="{9745AD98-FCCE-4C6D-8F6A-CEC65254D2B9}"/>
                </a:ext>
              </a:extLst>
            </p:cNvPr>
            <p:cNvSpPr/>
            <p:nvPr/>
          </p:nvSpPr>
          <p:spPr>
            <a:xfrm>
              <a:off x="4627626" y="3066986"/>
              <a:ext cx="2921000" cy="828675"/>
            </a:xfrm>
            <a:custGeom>
              <a:avLst/>
              <a:gdLst/>
              <a:ahLst/>
              <a:cxnLst/>
              <a:rect l="l" t="t" r="r" b="b"/>
              <a:pathLst>
                <a:path w="2921000" h="828675">
                  <a:moveTo>
                    <a:pt x="0" y="828230"/>
                  </a:moveTo>
                  <a:lnTo>
                    <a:pt x="2920492" y="828230"/>
                  </a:lnTo>
                  <a:lnTo>
                    <a:pt x="2920492" y="0"/>
                  </a:lnTo>
                  <a:lnTo>
                    <a:pt x="0" y="0"/>
                  </a:lnTo>
                  <a:lnTo>
                    <a:pt x="0" y="828230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xmlns="" id="{4039FB79-380E-4056-AD69-96DAD19566DC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21534" y="4056824"/>
              <a:ext cx="1727576" cy="2494915"/>
            </a:xfrm>
            <a:prstGeom prst="rect">
              <a:avLst/>
            </a:prstGeom>
          </p:spPr>
        </p:pic>
        <p:sp>
          <p:nvSpPr>
            <p:cNvPr id="16" name="object 17">
              <a:extLst>
                <a:ext uri="{FF2B5EF4-FFF2-40B4-BE49-F238E27FC236}">
                  <a16:creationId xmlns:a16="http://schemas.microsoft.com/office/drawing/2014/main" xmlns="" id="{893161A1-9527-4645-BE88-CA3CBA783496}"/>
                </a:ext>
              </a:extLst>
            </p:cNvPr>
            <p:cNvSpPr/>
            <p:nvPr/>
          </p:nvSpPr>
          <p:spPr>
            <a:xfrm>
              <a:off x="4582414" y="4052062"/>
              <a:ext cx="1771650" cy="2504440"/>
            </a:xfrm>
            <a:custGeom>
              <a:avLst/>
              <a:gdLst/>
              <a:ahLst/>
              <a:cxnLst/>
              <a:rect l="l" t="t" r="r" b="b"/>
              <a:pathLst>
                <a:path w="1771650" h="2504440">
                  <a:moveTo>
                    <a:pt x="0" y="2504440"/>
                  </a:moveTo>
                  <a:lnTo>
                    <a:pt x="1771395" y="2504440"/>
                  </a:lnTo>
                  <a:lnTo>
                    <a:pt x="1771395" y="0"/>
                  </a:lnTo>
                  <a:lnTo>
                    <a:pt x="0" y="0"/>
                  </a:lnTo>
                  <a:lnTo>
                    <a:pt x="0" y="2504440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xmlns="" id="{5629D25A-D320-4B4B-A803-927CBAD93B2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93590" y="5149786"/>
              <a:ext cx="3496691" cy="1423543"/>
            </a:xfrm>
            <a:prstGeom prst="rect">
              <a:avLst/>
            </a:prstGeom>
          </p:spPr>
        </p:pic>
        <p:sp>
          <p:nvSpPr>
            <p:cNvPr id="18" name="object 19">
              <a:extLst>
                <a:ext uri="{FF2B5EF4-FFF2-40B4-BE49-F238E27FC236}">
                  <a16:creationId xmlns:a16="http://schemas.microsoft.com/office/drawing/2014/main" xmlns="" id="{7BCBF441-4755-427F-B20F-2AC8A33C7B30}"/>
                </a:ext>
              </a:extLst>
            </p:cNvPr>
            <p:cNvSpPr/>
            <p:nvPr/>
          </p:nvSpPr>
          <p:spPr>
            <a:xfrm>
              <a:off x="4088891" y="5145024"/>
              <a:ext cx="3506470" cy="1433195"/>
            </a:xfrm>
            <a:custGeom>
              <a:avLst/>
              <a:gdLst/>
              <a:ahLst/>
              <a:cxnLst/>
              <a:rect l="l" t="t" r="r" b="b"/>
              <a:pathLst>
                <a:path w="3506470" h="1433195">
                  <a:moveTo>
                    <a:pt x="0" y="1433068"/>
                  </a:moveTo>
                  <a:lnTo>
                    <a:pt x="3506216" y="1433068"/>
                  </a:lnTo>
                  <a:lnTo>
                    <a:pt x="3506216" y="0"/>
                  </a:lnTo>
                  <a:lnTo>
                    <a:pt x="0" y="0"/>
                  </a:lnTo>
                  <a:lnTo>
                    <a:pt x="0" y="1433068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xmlns="" id="{CB38ED88-CB78-4F32-A3D9-C86C5FEE4931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134220" y="1577467"/>
              <a:ext cx="2796158" cy="3787266"/>
            </a:xfrm>
            <a:prstGeom prst="rect">
              <a:avLst/>
            </a:prstGeom>
          </p:spPr>
        </p:pic>
        <p:sp>
          <p:nvSpPr>
            <p:cNvPr id="20" name="object 21">
              <a:extLst>
                <a:ext uri="{FF2B5EF4-FFF2-40B4-BE49-F238E27FC236}">
                  <a16:creationId xmlns:a16="http://schemas.microsoft.com/office/drawing/2014/main" xmlns="" id="{E27380FC-9394-4BB4-9B58-C5D9BC5C411F}"/>
                </a:ext>
              </a:extLst>
            </p:cNvPr>
            <p:cNvSpPr/>
            <p:nvPr/>
          </p:nvSpPr>
          <p:spPr>
            <a:xfrm>
              <a:off x="9129394" y="1572768"/>
              <a:ext cx="2806065" cy="3797300"/>
            </a:xfrm>
            <a:custGeom>
              <a:avLst/>
              <a:gdLst/>
              <a:ahLst/>
              <a:cxnLst/>
              <a:rect l="l" t="t" r="r" b="b"/>
              <a:pathLst>
                <a:path w="2806065" h="3797300">
                  <a:moveTo>
                    <a:pt x="0" y="3796791"/>
                  </a:moveTo>
                  <a:lnTo>
                    <a:pt x="2805683" y="3796791"/>
                  </a:lnTo>
                  <a:lnTo>
                    <a:pt x="2805683" y="0"/>
                  </a:lnTo>
                  <a:lnTo>
                    <a:pt x="0" y="0"/>
                  </a:lnTo>
                  <a:lnTo>
                    <a:pt x="0" y="3796791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1" name="object 22">
              <a:extLst>
                <a:ext uri="{FF2B5EF4-FFF2-40B4-BE49-F238E27FC236}">
                  <a16:creationId xmlns:a16="http://schemas.microsoft.com/office/drawing/2014/main" xmlns="" id="{8CFB6A9F-2CB3-45DF-B3CF-FE2DD91EEBEF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254875" y="3401313"/>
              <a:ext cx="2292096" cy="1458595"/>
            </a:xfrm>
            <a:prstGeom prst="rect">
              <a:avLst/>
            </a:prstGeom>
          </p:spPr>
        </p:pic>
        <p:sp>
          <p:nvSpPr>
            <p:cNvPr id="22" name="object 23">
              <a:extLst>
                <a:ext uri="{FF2B5EF4-FFF2-40B4-BE49-F238E27FC236}">
                  <a16:creationId xmlns:a16="http://schemas.microsoft.com/office/drawing/2014/main" xmlns="" id="{93099F35-8DA3-47BF-90C7-4CD6DDD8A76A}"/>
                </a:ext>
              </a:extLst>
            </p:cNvPr>
            <p:cNvSpPr/>
            <p:nvPr/>
          </p:nvSpPr>
          <p:spPr>
            <a:xfrm>
              <a:off x="7250048" y="3396615"/>
              <a:ext cx="2301875" cy="1468120"/>
            </a:xfrm>
            <a:custGeom>
              <a:avLst/>
              <a:gdLst/>
              <a:ahLst/>
              <a:cxnLst/>
              <a:rect l="l" t="t" r="r" b="b"/>
              <a:pathLst>
                <a:path w="2301875" h="1468120">
                  <a:moveTo>
                    <a:pt x="0" y="1468119"/>
                  </a:moveTo>
                  <a:lnTo>
                    <a:pt x="2301621" y="1468119"/>
                  </a:lnTo>
                  <a:lnTo>
                    <a:pt x="2301621" y="0"/>
                  </a:lnTo>
                  <a:lnTo>
                    <a:pt x="0" y="0"/>
                  </a:lnTo>
                  <a:lnTo>
                    <a:pt x="0" y="1468119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" name="object 24">
              <a:extLst>
                <a:ext uri="{FF2B5EF4-FFF2-40B4-BE49-F238E27FC236}">
                  <a16:creationId xmlns:a16="http://schemas.microsoft.com/office/drawing/2014/main" xmlns="" id="{6A21C3C3-D23E-4107-AC29-4B8114624696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415908" y="4594682"/>
              <a:ext cx="3479800" cy="2080514"/>
            </a:xfrm>
            <a:prstGeom prst="rect">
              <a:avLst/>
            </a:prstGeom>
          </p:spPr>
        </p:pic>
        <p:sp>
          <p:nvSpPr>
            <p:cNvPr id="24" name="object 25">
              <a:extLst>
                <a:ext uri="{FF2B5EF4-FFF2-40B4-BE49-F238E27FC236}">
                  <a16:creationId xmlns:a16="http://schemas.microsoft.com/office/drawing/2014/main" xmlns="" id="{05F24682-36A5-4D83-A993-2BA55DF73083}"/>
                </a:ext>
              </a:extLst>
            </p:cNvPr>
            <p:cNvSpPr/>
            <p:nvPr/>
          </p:nvSpPr>
          <p:spPr>
            <a:xfrm>
              <a:off x="8411209" y="4589919"/>
              <a:ext cx="3489325" cy="2090420"/>
            </a:xfrm>
            <a:custGeom>
              <a:avLst/>
              <a:gdLst/>
              <a:ahLst/>
              <a:cxnLst/>
              <a:rect l="l" t="t" r="r" b="b"/>
              <a:pathLst>
                <a:path w="3489325" h="2090420">
                  <a:moveTo>
                    <a:pt x="0" y="2090039"/>
                  </a:moveTo>
                  <a:lnTo>
                    <a:pt x="3489325" y="2090039"/>
                  </a:lnTo>
                  <a:lnTo>
                    <a:pt x="3489325" y="0"/>
                  </a:lnTo>
                  <a:lnTo>
                    <a:pt x="0" y="0"/>
                  </a:lnTo>
                  <a:lnTo>
                    <a:pt x="0" y="2090039"/>
                  </a:lnTo>
                  <a:close/>
                </a:path>
              </a:pathLst>
            </a:custGeom>
            <a:ln w="952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5" name="object 26">
              <a:extLst>
                <a:ext uri="{FF2B5EF4-FFF2-40B4-BE49-F238E27FC236}">
                  <a16:creationId xmlns:a16="http://schemas.microsoft.com/office/drawing/2014/main" xmlns="" id="{BF88A61E-0663-481E-B874-77615EDB6210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90500" y="5605665"/>
              <a:ext cx="774700" cy="1068273"/>
            </a:xfrm>
            <a:prstGeom prst="rect">
              <a:avLst/>
            </a:prstGeom>
          </p:spPr>
        </p:pic>
        <p:sp>
          <p:nvSpPr>
            <p:cNvPr id="26" name="object 27">
              <a:extLst>
                <a:ext uri="{FF2B5EF4-FFF2-40B4-BE49-F238E27FC236}">
                  <a16:creationId xmlns:a16="http://schemas.microsoft.com/office/drawing/2014/main" xmlns="" id="{85D3EC4E-9E01-4AAC-8BAF-375A5C1E12D0}"/>
                </a:ext>
              </a:extLst>
            </p:cNvPr>
            <p:cNvSpPr/>
            <p:nvPr/>
          </p:nvSpPr>
          <p:spPr>
            <a:xfrm>
              <a:off x="185737" y="5600903"/>
              <a:ext cx="784225" cy="1078230"/>
            </a:xfrm>
            <a:custGeom>
              <a:avLst/>
              <a:gdLst/>
              <a:ahLst/>
              <a:cxnLst/>
              <a:rect l="l" t="t" r="r" b="b"/>
              <a:pathLst>
                <a:path w="784225" h="1078229">
                  <a:moveTo>
                    <a:pt x="0" y="1077798"/>
                  </a:moveTo>
                  <a:lnTo>
                    <a:pt x="784225" y="1077798"/>
                  </a:lnTo>
                  <a:lnTo>
                    <a:pt x="784225" y="0"/>
                  </a:lnTo>
                  <a:lnTo>
                    <a:pt x="0" y="0"/>
                  </a:lnTo>
                  <a:lnTo>
                    <a:pt x="0" y="1077798"/>
                  </a:lnTo>
                  <a:close/>
                </a:path>
              </a:pathLst>
            </a:custGeom>
            <a:ln w="9524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587058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294</TotalTime>
  <Words>515</Words>
  <Application>Microsoft Office PowerPoint</Application>
  <PresentationFormat>Широкоэкранный</PresentationFormat>
  <Paragraphs>63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Arial MT</vt:lpstr>
      <vt:lpstr>Calibri</vt:lpstr>
      <vt:lpstr>Times New Roman</vt:lpstr>
      <vt:lpstr>Trebuchet MS</vt:lpstr>
      <vt:lpstr>Wingdings 3</vt:lpstr>
      <vt:lpstr>Аспект</vt:lpstr>
      <vt:lpstr>Школа молодого учителя иностранного языка</vt:lpstr>
      <vt:lpstr>«Развитие умений письменной речи  в системе обучения по  УМК «Английский в фокусе»  в 5-6 классах»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Обучение письму в системе учебника</vt:lpstr>
      <vt:lpstr>Обучение письму в структуре модуля</vt:lpstr>
      <vt:lpstr>Списывание текста и выписывание из него  слов, словосочетаний и предложений: работа с модельным текстом</vt:lpstr>
      <vt:lpstr>Система освоения УУД: рубрика Study Skills о письменной речи</vt:lpstr>
      <vt:lpstr>Написание текста по плану</vt:lpstr>
      <vt:lpstr>Написание текста по плану</vt:lpstr>
      <vt:lpstr>Написание открыток, коротких поздравлений с праздниками (с Новым годом, Рождеством, днём рождения)</vt:lpstr>
      <vt:lpstr>Заполнение анкет и формуляров: сообщение о себе основных сведений в соответствии с нормами, принятыми в англоговорящих странах</vt:lpstr>
      <vt:lpstr>Написание электронного сообщения личного характера в соответствии с нормами неофициального общения, принятыми в стране (странах) изучаемого языка </vt:lpstr>
      <vt:lpstr>Написание электронного сообщения личного характера в соответствии с нормами неофициального общения, принятыми в стране (странах) изучаемого языка</vt:lpstr>
      <vt:lpstr>Интеграция видов речевой деятельности: разнообразие типов письменных сообщений</vt:lpstr>
      <vt:lpstr>Интеграция видов речевой деятельности. Современные методы и технологии обучения: проект</vt:lpstr>
      <vt:lpstr>Интеграция видов речевой деятельности. Современные методы и технологии обучения: проект</vt:lpstr>
      <vt:lpstr>Презентация PowerPoint</vt:lpstr>
      <vt:lpstr>Опора на языковые умения и навыки</vt:lpstr>
      <vt:lpstr>Обучение правильному написанию изученных слов (spelling)</vt:lpstr>
      <vt:lpstr>Состав УМК «Английский в фокусе» (5 класс)   Ваулина Ю.Е., Дули Д., Подоляко О.Е. и др. 1.1.2.2.1.4.1 Линия УМК Английский язык «Английский в фокусе» (5-9) Состав УМК: * Учебник * ЭФУ * Рабочая тетрадь * Книга для чтения * Контрольные задания * Тренировочные упражнения в формате ГИА * Грамматический тренажер * Книга для учителя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 молодого учителя иностранного языка</dc:title>
  <dc:creator>Пользователь</dc:creator>
  <cp:lastModifiedBy>София</cp:lastModifiedBy>
  <cp:revision>5</cp:revision>
  <dcterms:created xsi:type="dcterms:W3CDTF">2025-03-18T08:37:31Z</dcterms:created>
  <dcterms:modified xsi:type="dcterms:W3CDTF">2025-03-19T07:25:44Z</dcterms:modified>
</cp:coreProperties>
</file>