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33C10-0E81-4081-B673-80C1B29C36B1}" type="datetimeFigureOut">
              <a:rPr lang="ru-RU" smtClean="0"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7498-959C-410C-9C71-1264FCCA9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7498-959C-410C-9C71-1264FCCA93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1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360282"/>
            <a:ext cx="5832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9552" y="0"/>
            <a:ext cx="62646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433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433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«Василёк» с. Доброе»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4332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Симферопольского района     Республики Крым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43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Комсомольская 1 Б, с. Доброе, Симферопольский район, РК 297571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433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:31-12-37, e-mail: vasilek-detskiysad@mail.ru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9109009801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5291" y="2204864"/>
            <a:ext cx="665702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Тема: «Из опыта работы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интерактивной книгой в художественно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– эстетическом, речевом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познавательном развитии детей».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54452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:</a:t>
            </a:r>
          </a:p>
          <a:p>
            <a:r>
              <a:rPr lang="ru-RU" dirty="0" smtClean="0"/>
              <a:t>Акимова </a:t>
            </a:r>
            <a:r>
              <a:rPr lang="ru-RU" dirty="0" err="1" smtClean="0"/>
              <a:t>Шерфе</a:t>
            </a:r>
            <a:r>
              <a:rPr lang="ru-RU" dirty="0" smtClean="0"/>
              <a:t> </a:t>
            </a:r>
            <a:r>
              <a:rPr lang="ru-RU" dirty="0" err="1" smtClean="0"/>
              <a:t>Зеетдиновна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14809"/>
            <a:ext cx="4096455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3974571" cy="29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260648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Открывать для себя мир и изучать новое — само по себе увлекательное занятие. Но если при этом можно делать что-то своими руками или даже погружаться в реальность книги, то становится интереснее вдвойне! Современные познавательные книжки для детей позволяют не только читать и разглядывать красочные иллюстрации, но и развивать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интеллектуальные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возможности.</a:t>
            </a:r>
          </a:p>
        </p:txBody>
      </p:sp>
    </p:spTree>
    <p:extLst>
      <p:ext uri="{BB962C8B-B14F-4D97-AF65-F5344CB8AC3E}">
        <p14:creationId xmlns:p14="http://schemas.microsoft.com/office/powerpoint/2010/main" val="10133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4057" y="1049313"/>
            <a:ext cx="3219822" cy="5674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187624" y="836712"/>
            <a:ext cx="6624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Значение книг для ребенка очень велико. Книги служат для того, чтоб расширять представление ребенка о мире, знакомить его с вещами, природой, всем, что его окружает.</a:t>
            </a:r>
          </a:p>
        </p:txBody>
      </p:sp>
    </p:spTree>
    <p:extLst>
      <p:ext uri="{BB962C8B-B14F-4D97-AF65-F5344CB8AC3E}">
        <p14:creationId xmlns:p14="http://schemas.microsoft.com/office/powerpoint/2010/main" val="13022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0155"/>
            <a:ext cx="2940974" cy="3921299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" y="6927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358" y="188640"/>
            <a:ext cx="81093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Создание книжки самоделки с детьми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68723"/>
            <a:ext cx="2880320" cy="36890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68722"/>
            <a:ext cx="2895786" cy="36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332656"/>
            <a:ext cx="287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Наши книжки самоделки!!!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90450" y="353966"/>
            <a:ext cx="4912695" cy="61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5" y="318131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0529" y="3279414"/>
            <a:ext cx="2715601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70" y="571342"/>
            <a:ext cx="2713991" cy="3138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973016" y="802174"/>
            <a:ext cx="24468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Книжки –самоделки выполненные детьми  группы «</a:t>
            </a:r>
            <a:r>
              <a:rPr lang="ru-RU" sz="2800" dirty="0" err="1" smtClean="0"/>
              <a:t>Кунешчик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041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149</Words>
  <Application>Microsoft Office PowerPoint</Application>
  <PresentationFormat>Экран (4:3)</PresentationFormat>
  <Paragraphs>15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Elzara Suyunova</dc:creator>
  <cp:lastModifiedBy>Эмираметова Инна</cp:lastModifiedBy>
  <cp:revision>17</cp:revision>
  <dcterms:created xsi:type="dcterms:W3CDTF">2021-12-13T11:01:08Z</dcterms:created>
  <dcterms:modified xsi:type="dcterms:W3CDTF">2021-12-29T06:57:06Z</dcterms:modified>
</cp:coreProperties>
</file>