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19" r:id="rId2"/>
    <p:sldId id="418" r:id="rId3"/>
    <p:sldId id="341" r:id="rId4"/>
    <p:sldId id="417" r:id="rId5"/>
    <p:sldId id="371" r:id="rId6"/>
    <p:sldId id="420" r:id="rId7"/>
    <p:sldId id="421" r:id="rId8"/>
    <p:sldId id="425" r:id="rId9"/>
    <p:sldId id="426" r:id="rId10"/>
    <p:sldId id="422" r:id="rId11"/>
    <p:sldId id="427" r:id="rId12"/>
    <p:sldId id="423" r:id="rId13"/>
    <p:sldId id="428" r:id="rId14"/>
    <p:sldId id="429" r:id="rId15"/>
    <p:sldId id="430" r:id="rId16"/>
    <p:sldId id="431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FF99"/>
    <a:srgbClr val="0000FF"/>
    <a:srgbClr val="CCFFFF"/>
    <a:srgbClr val="CCFFCC"/>
    <a:srgbClr val="C4E59F"/>
    <a:srgbClr val="CC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109" d="100"/>
          <a:sy n="109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15142-005A-45A1-AF0E-CA72076DF41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1A1885-8133-4E56-B17B-F7FC56568CE5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rgbClr val="C00000"/>
              </a:solidFill>
              <a:latin typeface="Monotype Corsiva" panose="03010101010201010101" pitchFamily="66" charset="0"/>
            </a:rPr>
            <a:t>Религиозно-философский</a:t>
          </a:r>
          <a:r>
            <a:rPr lang="ru-RU" sz="2600" dirty="0" smtClean="0"/>
            <a:t> </a:t>
          </a:r>
          <a:endParaRPr lang="ru-RU" sz="2600" dirty="0"/>
        </a:p>
      </dgm:t>
    </dgm:pt>
    <dgm:pt modelId="{020F951A-3098-47BC-B560-2F936AB93828}" type="parTrans" cxnId="{153AADD9-FEE6-4E43-ACBC-D31EEAAECB23}">
      <dgm:prSet/>
      <dgm:spPr/>
      <dgm:t>
        <a:bodyPr/>
        <a:lstStyle/>
        <a:p>
          <a:endParaRPr lang="ru-RU"/>
        </a:p>
      </dgm:t>
    </dgm:pt>
    <dgm:pt modelId="{A1B9278D-57B4-4BCE-B776-BAC6AE1DA125}" type="sibTrans" cxnId="{153AADD9-FEE6-4E43-ACBC-D31EEAAECB23}">
      <dgm:prSet/>
      <dgm:spPr/>
      <dgm:t>
        <a:bodyPr/>
        <a:lstStyle/>
        <a:p>
          <a:endParaRPr lang="ru-RU"/>
        </a:p>
      </dgm:t>
    </dgm:pt>
    <dgm:pt modelId="{3A7F152D-DBBF-4483-98B0-4A88505A28BA}">
      <dgm:prSet phldrT="[Текст]" custT="1"/>
      <dgm:spPr/>
      <dgm:t>
        <a:bodyPr/>
        <a:lstStyle/>
        <a:p>
          <a:pPr algn="ctr"/>
          <a:r>
            <a:rPr lang="ru-RU" sz="3600" dirty="0" smtClean="0">
              <a:solidFill>
                <a:srgbClr val="C00000"/>
              </a:solidFill>
              <a:latin typeface="Monotype Corsiva" panose="03010101010201010101" pitchFamily="66" charset="0"/>
            </a:rPr>
            <a:t>Нравственный</a:t>
          </a:r>
          <a:r>
            <a:rPr lang="ru-RU" sz="2400" dirty="0" smtClean="0"/>
            <a:t> </a:t>
          </a:r>
          <a:endParaRPr lang="ru-RU" sz="2400" dirty="0"/>
        </a:p>
      </dgm:t>
    </dgm:pt>
    <dgm:pt modelId="{EFA6AB7A-64BD-43C8-A2AD-9C31F0BC5D8C}" type="parTrans" cxnId="{7B8404B9-F73A-4CFF-A2A2-FF03657C411D}">
      <dgm:prSet/>
      <dgm:spPr/>
      <dgm:t>
        <a:bodyPr/>
        <a:lstStyle/>
        <a:p>
          <a:endParaRPr lang="ru-RU"/>
        </a:p>
      </dgm:t>
    </dgm:pt>
    <dgm:pt modelId="{F11FE55A-1586-4D9B-A2A3-203036DAFFF1}" type="sibTrans" cxnId="{7B8404B9-F73A-4CFF-A2A2-FF03657C411D}">
      <dgm:prSet/>
      <dgm:spPr/>
      <dgm:t>
        <a:bodyPr/>
        <a:lstStyle/>
        <a:p>
          <a:endParaRPr lang="ru-RU"/>
        </a:p>
      </dgm:t>
    </dgm:pt>
    <dgm:pt modelId="{B6796C67-DF15-4648-B0C1-9230A4E1EC7D}">
      <dgm:prSet phldrT="[Текст]" custT="1"/>
      <dgm:spPr/>
      <dgm:t>
        <a:bodyPr/>
        <a:lstStyle/>
        <a:p>
          <a:pPr algn="ctr"/>
          <a:r>
            <a:rPr lang="ru-RU" sz="3600" dirty="0" smtClean="0">
              <a:solidFill>
                <a:srgbClr val="C00000"/>
              </a:solidFill>
              <a:latin typeface="Monotype Corsiva" panose="03010101010201010101" pitchFamily="66" charset="0"/>
            </a:rPr>
            <a:t>Сюжетный</a:t>
          </a:r>
          <a:r>
            <a:rPr lang="ru-RU" sz="2400" dirty="0" smtClean="0"/>
            <a:t>  </a:t>
          </a:r>
          <a:endParaRPr lang="ru-RU" sz="2400" dirty="0"/>
        </a:p>
      </dgm:t>
    </dgm:pt>
    <dgm:pt modelId="{37DDFA72-811C-4B16-9C7E-DED3CAA5D899}" type="sibTrans" cxnId="{EE2A6D83-8167-4CA3-80B2-0FDCAA5E9BFC}">
      <dgm:prSet/>
      <dgm:spPr/>
      <dgm:t>
        <a:bodyPr/>
        <a:lstStyle/>
        <a:p>
          <a:endParaRPr lang="ru-RU"/>
        </a:p>
      </dgm:t>
    </dgm:pt>
    <dgm:pt modelId="{CB43D0AE-D52F-448E-AEFF-F9A546665188}" type="parTrans" cxnId="{EE2A6D83-8167-4CA3-80B2-0FDCAA5E9BFC}">
      <dgm:prSet/>
      <dgm:spPr/>
      <dgm:t>
        <a:bodyPr/>
        <a:lstStyle/>
        <a:p>
          <a:endParaRPr lang="ru-RU"/>
        </a:p>
      </dgm:t>
    </dgm:pt>
    <dgm:pt modelId="{107D1D4E-E9A5-4703-B2E1-C9FA0A1731C4}" type="pres">
      <dgm:prSet presAssocID="{08515142-005A-45A1-AF0E-CA72076DF4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D49B82-D03D-4653-87E2-4629A150D856}" type="pres">
      <dgm:prSet presAssocID="{B91A1885-8133-4E56-B17B-F7FC56568CE5}" presName="parentLin" presStyleCnt="0"/>
      <dgm:spPr/>
      <dgm:t>
        <a:bodyPr/>
        <a:lstStyle/>
        <a:p>
          <a:endParaRPr lang="ru-RU"/>
        </a:p>
      </dgm:t>
    </dgm:pt>
    <dgm:pt modelId="{FCCB69D5-FC62-43B2-8BF0-BDACB4189F0B}" type="pres">
      <dgm:prSet presAssocID="{B91A1885-8133-4E56-B17B-F7FC56568CE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F954660-595C-4E73-98F8-4272B3AD49E1}" type="pres">
      <dgm:prSet presAssocID="{B91A1885-8133-4E56-B17B-F7FC56568CE5}" presName="parentText" presStyleLbl="node1" presStyleIdx="0" presStyleCnt="3" custScaleX="1365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FFD83-E8B6-420A-8576-18EE8C6E7C24}" type="pres">
      <dgm:prSet presAssocID="{B91A1885-8133-4E56-B17B-F7FC56568CE5}" presName="negativeSpace" presStyleCnt="0"/>
      <dgm:spPr/>
      <dgm:t>
        <a:bodyPr/>
        <a:lstStyle/>
        <a:p>
          <a:endParaRPr lang="ru-RU"/>
        </a:p>
      </dgm:t>
    </dgm:pt>
    <dgm:pt modelId="{352B3AC4-377A-4518-9190-16025B7BA50C}" type="pres">
      <dgm:prSet presAssocID="{B91A1885-8133-4E56-B17B-F7FC56568CE5}" presName="childText" presStyleLbl="conFgAcc1" presStyleIdx="0" presStyleCnt="3" custLinFactY="31804" custLinFactNeighborX="145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BBD28-F51A-4363-BD6C-129375BE96E8}" type="pres">
      <dgm:prSet presAssocID="{A1B9278D-57B4-4BCE-B776-BAC6AE1DA125}" presName="spaceBetweenRectangles" presStyleCnt="0"/>
      <dgm:spPr/>
      <dgm:t>
        <a:bodyPr/>
        <a:lstStyle/>
        <a:p>
          <a:endParaRPr lang="ru-RU"/>
        </a:p>
      </dgm:t>
    </dgm:pt>
    <dgm:pt modelId="{407C489E-58AE-442E-9BED-12DE8EC62A9A}" type="pres">
      <dgm:prSet presAssocID="{3A7F152D-DBBF-4483-98B0-4A88505A28BA}" presName="parentLin" presStyleCnt="0"/>
      <dgm:spPr/>
      <dgm:t>
        <a:bodyPr/>
        <a:lstStyle/>
        <a:p>
          <a:endParaRPr lang="ru-RU"/>
        </a:p>
      </dgm:t>
    </dgm:pt>
    <dgm:pt modelId="{47705926-F112-4E0E-B4E8-A88856415FA6}" type="pres">
      <dgm:prSet presAssocID="{3A7F152D-DBBF-4483-98B0-4A88505A28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E8AC13-DCBA-4B03-B5A6-DE09BBC832C9}" type="pres">
      <dgm:prSet presAssocID="{3A7F152D-DBBF-4483-98B0-4A88505A28BA}" presName="parentText" presStyleLbl="node1" presStyleIdx="1" presStyleCnt="3" custScaleX="141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9B2EB-9CDB-4BA8-92AE-5A03C6D9EE42}" type="pres">
      <dgm:prSet presAssocID="{3A7F152D-DBBF-4483-98B0-4A88505A28BA}" presName="negativeSpace" presStyleCnt="0"/>
      <dgm:spPr/>
      <dgm:t>
        <a:bodyPr/>
        <a:lstStyle/>
        <a:p>
          <a:endParaRPr lang="ru-RU"/>
        </a:p>
      </dgm:t>
    </dgm:pt>
    <dgm:pt modelId="{1FEE635B-0736-4789-9EBC-C17CAB3DFCFF}" type="pres">
      <dgm:prSet presAssocID="{3A7F152D-DBBF-4483-98B0-4A88505A28B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2EF61-94D9-4BB4-ACBE-AD83322B1461}" type="pres">
      <dgm:prSet presAssocID="{F11FE55A-1586-4D9B-A2A3-203036DAFFF1}" presName="spaceBetweenRectangles" presStyleCnt="0"/>
      <dgm:spPr/>
      <dgm:t>
        <a:bodyPr/>
        <a:lstStyle/>
        <a:p>
          <a:endParaRPr lang="ru-RU"/>
        </a:p>
      </dgm:t>
    </dgm:pt>
    <dgm:pt modelId="{D8EF3939-9D26-4F59-BACE-55A5715D7690}" type="pres">
      <dgm:prSet presAssocID="{B6796C67-DF15-4648-B0C1-9230A4E1EC7D}" presName="parentLin" presStyleCnt="0"/>
      <dgm:spPr/>
      <dgm:t>
        <a:bodyPr/>
        <a:lstStyle/>
        <a:p>
          <a:endParaRPr lang="ru-RU"/>
        </a:p>
      </dgm:t>
    </dgm:pt>
    <dgm:pt modelId="{2847CCBF-2867-45D1-BEA9-C40864FCE5C3}" type="pres">
      <dgm:prSet presAssocID="{B6796C67-DF15-4648-B0C1-9230A4E1EC7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B89A022-6741-4DE9-8A0A-E724AD958FEE}" type="pres">
      <dgm:prSet presAssocID="{B6796C67-DF15-4648-B0C1-9230A4E1EC7D}" presName="parentText" presStyleLbl="node1" presStyleIdx="2" presStyleCnt="3" custScaleX="141656" custLinFactNeighborX="19310" custLinFactNeighborY="1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2A1B8-A52C-4699-8D7C-BAFA3CEA409C}" type="pres">
      <dgm:prSet presAssocID="{B6796C67-DF15-4648-B0C1-9230A4E1EC7D}" presName="negativeSpace" presStyleCnt="0"/>
      <dgm:spPr/>
      <dgm:t>
        <a:bodyPr/>
        <a:lstStyle/>
        <a:p>
          <a:endParaRPr lang="ru-RU"/>
        </a:p>
      </dgm:t>
    </dgm:pt>
    <dgm:pt modelId="{51238BA2-F5ED-45D5-BA15-9711D5FA80BA}" type="pres">
      <dgm:prSet presAssocID="{B6796C67-DF15-4648-B0C1-9230A4E1EC7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2A1650-85A7-44FA-8515-9216FBAC324B}" type="presOf" srcId="{B6796C67-DF15-4648-B0C1-9230A4E1EC7D}" destId="{2847CCBF-2867-45D1-BEA9-C40864FCE5C3}" srcOrd="0" destOrd="0" presId="urn:microsoft.com/office/officeart/2005/8/layout/list1"/>
    <dgm:cxn modelId="{48F13474-F6F9-4B38-9CC2-2B43406658F0}" type="presOf" srcId="{3A7F152D-DBBF-4483-98B0-4A88505A28BA}" destId="{11E8AC13-DCBA-4B03-B5A6-DE09BBC832C9}" srcOrd="1" destOrd="0" presId="urn:microsoft.com/office/officeart/2005/8/layout/list1"/>
    <dgm:cxn modelId="{6B255880-A332-47B5-8C88-33DC5685546C}" type="presOf" srcId="{B91A1885-8133-4E56-B17B-F7FC56568CE5}" destId="{2F954660-595C-4E73-98F8-4272B3AD49E1}" srcOrd="1" destOrd="0" presId="urn:microsoft.com/office/officeart/2005/8/layout/list1"/>
    <dgm:cxn modelId="{153AADD9-FEE6-4E43-ACBC-D31EEAAECB23}" srcId="{08515142-005A-45A1-AF0E-CA72076DF411}" destId="{B91A1885-8133-4E56-B17B-F7FC56568CE5}" srcOrd="0" destOrd="0" parTransId="{020F951A-3098-47BC-B560-2F936AB93828}" sibTransId="{A1B9278D-57B4-4BCE-B776-BAC6AE1DA125}"/>
    <dgm:cxn modelId="{7B8404B9-F73A-4CFF-A2A2-FF03657C411D}" srcId="{08515142-005A-45A1-AF0E-CA72076DF411}" destId="{3A7F152D-DBBF-4483-98B0-4A88505A28BA}" srcOrd="1" destOrd="0" parTransId="{EFA6AB7A-64BD-43C8-A2AD-9C31F0BC5D8C}" sibTransId="{F11FE55A-1586-4D9B-A2A3-203036DAFFF1}"/>
    <dgm:cxn modelId="{2E86E185-B196-444A-AD50-0F0AC5A707F8}" type="presOf" srcId="{08515142-005A-45A1-AF0E-CA72076DF411}" destId="{107D1D4E-E9A5-4703-B2E1-C9FA0A1731C4}" srcOrd="0" destOrd="0" presId="urn:microsoft.com/office/officeart/2005/8/layout/list1"/>
    <dgm:cxn modelId="{067786A6-32DE-4684-9208-195572386464}" type="presOf" srcId="{B91A1885-8133-4E56-B17B-F7FC56568CE5}" destId="{FCCB69D5-FC62-43B2-8BF0-BDACB4189F0B}" srcOrd="0" destOrd="0" presId="urn:microsoft.com/office/officeart/2005/8/layout/list1"/>
    <dgm:cxn modelId="{EE2A6D83-8167-4CA3-80B2-0FDCAA5E9BFC}" srcId="{08515142-005A-45A1-AF0E-CA72076DF411}" destId="{B6796C67-DF15-4648-B0C1-9230A4E1EC7D}" srcOrd="2" destOrd="0" parTransId="{CB43D0AE-D52F-448E-AEFF-F9A546665188}" sibTransId="{37DDFA72-811C-4B16-9C7E-DED3CAA5D899}"/>
    <dgm:cxn modelId="{B7046352-5BB4-4ADF-8EA0-96CA2408020C}" type="presOf" srcId="{B6796C67-DF15-4648-B0C1-9230A4E1EC7D}" destId="{EB89A022-6741-4DE9-8A0A-E724AD958FEE}" srcOrd="1" destOrd="0" presId="urn:microsoft.com/office/officeart/2005/8/layout/list1"/>
    <dgm:cxn modelId="{222631AC-EBF7-4DBB-994D-7515C7C232D4}" type="presOf" srcId="{3A7F152D-DBBF-4483-98B0-4A88505A28BA}" destId="{47705926-F112-4E0E-B4E8-A88856415FA6}" srcOrd="0" destOrd="0" presId="urn:microsoft.com/office/officeart/2005/8/layout/list1"/>
    <dgm:cxn modelId="{A7F0696F-F502-4AAA-99EB-AA69946030DA}" type="presParOf" srcId="{107D1D4E-E9A5-4703-B2E1-C9FA0A1731C4}" destId="{F9D49B82-D03D-4653-87E2-4629A150D856}" srcOrd="0" destOrd="0" presId="urn:microsoft.com/office/officeart/2005/8/layout/list1"/>
    <dgm:cxn modelId="{AEE81635-653D-439B-92D3-10F9770C94AF}" type="presParOf" srcId="{F9D49B82-D03D-4653-87E2-4629A150D856}" destId="{FCCB69D5-FC62-43B2-8BF0-BDACB4189F0B}" srcOrd="0" destOrd="0" presId="urn:microsoft.com/office/officeart/2005/8/layout/list1"/>
    <dgm:cxn modelId="{AA07540D-48B5-48BD-89A8-EFEE96D568AE}" type="presParOf" srcId="{F9D49B82-D03D-4653-87E2-4629A150D856}" destId="{2F954660-595C-4E73-98F8-4272B3AD49E1}" srcOrd="1" destOrd="0" presId="urn:microsoft.com/office/officeart/2005/8/layout/list1"/>
    <dgm:cxn modelId="{5F5D23BD-A7C1-45BC-BDB8-44E6EB682389}" type="presParOf" srcId="{107D1D4E-E9A5-4703-B2E1-C9FA0A1731C4}" destId="{E49FFD83-E8B6-420A-8576-18EE8C6E7C24}" srcOrd="1" destOrd="0" presId="urn:microsoft.com/office/officeart/2005/8/layout/list1"/>
    <dgm:cxn modelId="{98BF78D0-4D51-40CD-B4D6-9BDD39DFF3A7}" type="presParOf" srcId="{107D1D4E-E9A5-4703-B2E1-C9FA0A1731C4}" destId="{352B3AC4-377A-4518-9190-16025B7BA50C}" srcOrd="2" destOrd="0" presId="urn:microsoft.com/office/officeart/2005/8/layout/list1"/>
    <dgm:cxn modelId="{E1973A06-5293-4442-904D-CC22D98B9BF0}" type="presParOf" srcId="{107D1D4E-E9A5-4703-B2E1-C9FA0A1731C4}" destId="{14FBBD28-F51A-4363-BD6C-129375BE96E8}" srcOrd="3" destOrd="0" presId="urn:microsoft.com/office/officeart/2005/8/layout/list1"/>
    <dgm:cxn modelId="{4D4D65C4-945D-4106-A81F-DFCA2215A79A}" type="presParOf" srcId="{107D1D4E-E9A5-4703-B2E1-C9FA0A1731C4}" destId="{407C489E-58AE-442E-9BED-12DE8EC62A9A}" srcOrd="4" destOrd="0" presId="urn:microsoft.com/office/officeart/2005/8/layout/list1"/>
    <dgm:cxn modelId="{12E71A5D-11DF-41AC-A176-67A44E1BBA01}" type="presParOf" srcId="{407C489E-58AE-442E-9BED-12DE8EC62A9A}" destId="{47705926-F112-4E0E-B4E8-A88856415FA6}" srcOrd="0" destOrd="0" presId="urn:microsoft.com/office/officeart/2005/8/layout/list1"/>
    <dgm:cxn modelId="{FB79176B-B14D-4691-979F-A646E5585F3A}" type="presParOf" srcId="{407C489E-58AE-442E-9BED-12DE8EC62A9A}" destId="{11E8AC13-DCBA-4B03-B5A6-DE09BBC832C9}" srcOrd="1" destOrd="0" presId="urn:microsoft.com/office/officeart/2005/8/layout/list1"/>
    <dgm:cxn modelId="{D97F7844-4ADD-43B3-9525-137B7976D69B}" type="presParOf" srcId="{107D1D4E-E9A5-4703-B2E1-C9FA0A1731C4}" destId="{B2E9B2EB-9CDB-4BA8-92AE-5A03C6D9EE42}" srcOrd="5" destOrd="0" presId="urn:microsoft.com/office/officeart/2005/8/layout/list1"/>
    <dgm:cxn modelId="{3C83C8FF-501E-4B0F-BD6D-9E9B6C47B987}" type="presParOf" srcId="{107D1D4E-E9A5-4703-B2E1-C9FA0A1731C4}" destId="{1FEE635B-0736-4789-9EBC-C17CAB3DFCFF}" srcOrd="6" destOrd="0" presId="urn:microsoft.com/office/officeart/2005/8/layout/list1"/>
    <dgm:cxn modelId="{BBA51C4E-6FCE-4FB6-8B2F-BA30F5784C18}" type="presParOf" srcId="{107D1D4E-E9A5-4703-B2E1-C9FA0A1731C4}" destId="{6762EF61-94D9-4BB4-ACBE-AD83322B1461}" srcOrd="7" destOrd="0" presId="urn:microsoft.com/office/officeart/2005/8/layout/list1"/>
    <dgm:cxn modelId="{C8BB4A54-768F-4DC7-AD16-5AA10C436518}" type="presParOf" srcId="{107D1D4E-E9A5-4703-B2E1-C9FA0A1731C4}" destId="{D8EF3939-9D26-4F59-BACE-55A5715D7690}" srcOrd="8" destOrd="0" presId="urn:microsoft.com/office/officeart/2005/8/layout/list1"/>
    <dgm:cxn modelId="{E006E6D0-109B-423B-8F4F-57CE64F81623}" type="presParOf" srcId="{D8EF3939-9D26-4F59-BACE-55A5715D7690}" destId="{2847CCBF-2867-45D1-BEA9-C40864FCE5C3}" srcOrd="0" destOrd="0" presId="urn:microsoft.com/office/officeart/2005/8/layout/list1"/>
    <dgm:cxn modelId="{412757D4-2758-44F4-B74B-0421CB2CF01F}" type="presParOf" srcId="{D8EF3939-9D26-4F59-BACE-55A5715D7690}" destId="{EB89A022-6741-4DE9-8A0A-E724AD958FEE}" srcOrd="1" destOrd="0" presId="urn:microsoft.com/office/officeart/2005/8/layout/list1"/>
    <dgm:cxn modelId="{97F838F1-25D5-44F3-AF99-5A94815F0BFB}" type="presParOf" srcId="{107D1D4E-E9A5-4703-B2E1-C9FA0A1731C4}" destId="{6422A1B8-A52C-4699-8D7C-BAFA3CEA409C}" srcOrd="9" destOrd="0" presId="urn:microsoft.com/office/officeart/2005/8/layout/list1"/>
    <dgm:cxn modelId="{32E86AA7-DA9C-451B-9994-1AF208529E16}" type="presParOf" srcId="{107D1D4E-E9A5-4703-B2E1-C9FA0A1731C4}" destId="{51238BA2-F5ED-45D5-BA15-9711D5FA8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4F04F-18EA-43BD-8E41-76BDAA8C249B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44E52D-4F11-47CD-9B02-77FC896CB7BB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Мысль о грехе </a:t>
          </a:r>
          <a:endParaRPr lang="ru-RU" sz="3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8F852396-138C-4810-964C-101971B0FB3E}" type="parTrans" cxnId="{6615E08D-5534-49D7-90C0-1114FFD915AB}">
      <dgm:prSet/>
      <dgm:spPr/>
      <dgm:t>
        <a:bodyPr/>
        <a:lstStyle/>
        <a:p>
          <a:endParaRPr lang="ru-RU"/>
        </a:p>
      </dgm:t>
    </dgm:pt>
    <dgm:pt modelId="{22F69D67-81DD-4A4F-85B6-F6E87047CDE7}" type="sibTrans" cxnId="{6615E08D-5534-49D7-90C0-1114FFD915AB}">
      <dgm:prSet/>
      <dgm:spPr/>
      <dgm:t>
        <a:bodyPr/>
        <a:lstStyle/>
        <a:p>
          <a:endParaRPr lang="ru-RU"/>
        </a:p>
      </dgm:t>
    </dgm:pt>
    <dgm:pt modelId="{7B86212C-3D80-4A07-AAA4-A1F4EBED0FE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Сочетание мысли с чужой</a:t>
          </a:r>
          <a:endParaRPr lang="ru-RU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3BEFF323-30BA-483A-B4E8-09979081A9C7}" type="parTrans" cxnId="{43375141-CFAD-4124-9516-0611D49B7A6B}">
      <dgm:prSet/>
      <dgm:spPr/>
      <dgm:t>
        <a:bodyPr/>
        <a:lstStyle/>
        <a:p>
          <a:endParaRPr lang="ru-RU"/>
        </a:p>
      </dgm:t>
    </dgm:pt>
    <dgm:pt modelId="{F49D89D8-D743-4E75-BD01-CC98D4719FDF}" type="sibTrans" cxnId="{43375141-CFAD-4124-9516-0611D49B7A6B}">
      <dgm:prSet/>
      <dgm:spPr/>
      <dgm:t>
        <a:bodyPr/>
        <a:lstStyle/>
        <a:p>
          <a:endParaRPr lang="ru-RU"/>
        </a:p>
      </dgm:t>
    </dgm:pt>
    <dgm:pt modelId="{7741848A-3AF3-463B-8214-0B3FCC42CCAB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Формирование греховного помысла</a:t>
          </a:r>
          <a:endParaRPr lang="ru-RU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06BFAA38-63FD-43F0-90FA-74FC1F6E154C}" type="parTrans" cxnId="{82EE470F-5924-4BF3-A24D-1AAAA06111FA}">
      <dgm:prSet/>
      <dgm:spPr/>
      <dgm:t>
        <a:bodyPr/>
        <a:lstStyle/>
        <a:p>
          <a:endParaRPr lang="ru-RU"/>
        </a:p>
      </dgm:t>
    </dgm:pt>
    <dgm:pt modelId="{04C6489E-D6D5-4F1A-9780-1E79521FD669}" type="sibTrans" cxnId="{82EE470F-5924-4BF3-A24D-1AAAA06111FA}">
      <dgm:prSet/>
      <dgm:spPr/>
      <dgm:t>
        <a:bodyPr/>
        <a:lstStyle/>
        <a:p>
          <a:endParaRPr lang="ru-RU"/>
        </a:p>
      </dgm:t>
    </dgm:pt>
    <dgm:pt modelId="{1AA4C873-DE70-4E5F-B8D2-FC9CCB10C8DF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Пленение грехом </a:t>
          </a:r>
          <a:endParaRPr lang="ru-RU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EBB3877E-6D40-4CB6-BFE0-8332A10E0AE4}" type="parTrans" cxnId="{921922D5-F3FC-45B2-9865-8415F386EF8E}">
      <dgm:prSet/>
      <dgm:spPr/>
      <dgm:t>
        <a:bodyPr/>
        <a:lstStyle/>
        <a:p>
          <a:endParaRPr lang="ru-RU"/>
        </a:p>
      </dgm:t>
    </dgm:pt>
    <dgm:pt modelId="{D16309DC-3EE7-4FDA-ACD8-E6C4F0F529C3}" type="sibTrans" cxnId="{921922D5-F3FC-45B2-9865-8415F386EF8E}">
      <dgm:prSet/>
      <dgm:spPr/>
      <dgm:t>
        <a:bodyPr/>
        <a:lstStyle/>
        <a:p>
          <a:endParaRPr lang="ru-RU"/>
        </a:p>
      </dgm:t>
    </dgm:pt>
    <dgm:pt modelId="{B85BE9C5-91E2-44EE-9901-892400C3CD9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  <a:latin typeface="Monotype Corsiva" panose="03010101010201010101" pitchFamily="66" charset="0"/>
            </a:rPr>
            <a:t>Грех</a:t>
          </a:r>
          <a:r>
            <a:rPr lang="ru-RU" sz="26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 </a:t>
          </a:r>
          <a:endParaRPr lang="ru-RU" sz="26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8A18C147-E53C-4CA4-93D1-7121F250DF27}" type="parTrans" cxnId="{A82BB2A4-0EC2-4352-809C-0E64C5ACE75C}">
      <dgm:prSet/>
      <dgm:spPr/>
      <dgm:t>
        <a:bodyPr/>
        <a:lstStyle/>
        <a:p>
          <a:endParaRPr lang="ru-RU"/>
        </a:p>
      </dgm:t>
    </dgm:pt>
    <dgm:pt modelId="{FB9CFC0A-0C91-400B-AA68-2FCA2E100BE4}" type="sibTrans" cxnId="{A82BB2A4-0EC2-4352-809C-0E64C5ACE75C}">
      <dgm:prSet/>
      <dgm:spPr/>
      <dgm:t>
        <a:bodyPr/>
        <a:lstStyle/>
        <a:p>
          <a:endParaRPr lang="ru-RU"/>
        </a:p>
      </dgm:t>
    </dgm:pt>
    <dgm:pt modelId="{50699195-BBA8-4939-AF6F-16819C3B8398}" type="pres">
      <dgm:prSet presAssocID="{E484F04F-18EA-43BD-8E41-76BDAA8C24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C67A02-41B5-4574-B2D3-1F3ADDB14090}" type="pres">
      <dgm:prSet presAssocID="{9644E52D-4F11-47CD-9B02-77FC896CB7B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B2C83-7C3B-4DA9-AA61-41B3C1119790}" type="pres">
      <dgm:prSet presAssocID="{22F69D67-81DD-4A4F-85B6-F6E87047CDE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EC66E72-8141-4C7B-9D2A-8D7E1CED5983}" type="pres">
      <dgm:prSet presAssocID="{22F69D67-81DD-4A4F-85B6-F6E87047CDE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9D9D946-D429-45DC-98D6-52D3D1212FB8}" type="pres">
      <dgm:prSet presAssocID="{7B86212C-3D80-4A07-AAA4-A1F4EBED0F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DD709-5397-46BA-BA0B-21838C19B505}" type="pres">
      <dgm:prSet presAssocID="{F49D89D8-D743-4E75-BD01-CC98D4719FD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9CF2519-4FD9-42A3-A017-1BB294A519B0}" type="pres">
      <dgm:prSet presAssocID="{F49D89D8-D743-4E75-BD01-CC98D4719FD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704E175-9EB5-46ED-B3F6-0C7524D40CB9}" type="pres">
      <dgm:prSet presAssocID="{7741848A-3AF3-463B-8214-0B3FCC42CCAB}" presName="node" presStyleLbl="node1" presStyleIdx="2" presStyleCnt="5" custLinFactNeighborX="-3399" custLinFactNeighborY="-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AE6C5-B4F7-42DB-A1E9-744790660F4B}" type="pres">
      <dgm:prSet presAssocID="{04C6489E-D6D5-4F1A-9780-1E79521FD66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C9A55F1-7E3E-4331-A745-D214A5A28892}" type="pres">
      <dgm:prSet presAssocID="{04C6489E-D6D5-4F1A-9780-1E79521FD66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6226AA2-F6DF-4AAA-8401-B6A5673BA08B}" type="pres">
      <dgm:prSet presAssocID="{1AA4C873-DE70-4E5F-B8D2-FC9CCB10C8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6872B-A2EE-4930-B95E-5175CF04B815}" type="pres">
      <dgm:prSet presAssocID="{D16309DC-3EE7-4FDA-ACD8-E6C4F0F529C3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E5C4B0E-436D-4399-85BC-7DDD80AB98C3}" type="pres">
      <dgm:prSet presAssocID="{D16309DC-3EE7-4FDA-ACD8-E6C4F0F529C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9379A4D-61EE-459C-B970-581462BD7E05}" type="pres">
      <dgm:prSet presAssocID="{B85BE9C5-91E2-44EE-9901-892400C3CD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0D4E3-1D56-40DF-86CF-AF29F08A3A8B}" type="presOf" srcId="{7B86212C-3D80-4A07-AAA4-A1F4EBED0FE9}" destId="{19D9D946-D429-45DC-98D6-52D3D1212FB8}" srcOrd="0" destOrd="0" presId="urn:microsoft.com/office/officeart/2005/8/layout/process5"/>
    <dgm:cxn modelId="{921922D5-F3FC-45B2-9865-8415F386EF8E}" srcId="{E484F04F-18EA-43BD-8E41-76BDAA8C249B}" destId="{1AA4C873-DE70-4E5F-B8D2-FC9CCB10C8DF}" srcOrd="3" destOrd="0" parTransId="{EBB3877E-6D40-4CB6-BFE0-8332A10E0AE4}" sibTransId="{D16309DC-3EE7-4FDA-ACD8-E6C4F0F529C3}"/>
    <dgm:cxn modelId="{35708F49-6856-43B4-A0AC-5DDF866D6AA9}" type="presOf" srcId="{D16309DC-3EE7-4FDA-ACD8-E6C4F0F529C3}" destId="{DCF6872B-A2EE-4930-B95E-5175CF04B815}" srcOrd="0" destOrd="0" presId="urn:microsoft.com/office/officeart/2005/8/layout/process5"/>
    <dgm:cxn modelId="{48394F34-9AAB-4768-8A03-D651E390CD3C}" type="presOf" srcId="{D16309DC-3EE7-4FDA-ACD8-E6C4F0F529C3}" destId="{EE5C4B0E-436D-4399-85BC-7DDD80AB98C3}" srcOrd="1" destOrd="0" presId="urn:microsoft.com/office/officeart/2005/8/layout/process5"/>
    <dgm:cxn modelId="{F437CACA-368D-4835-8B27-09BFC480B13B}" type="presOf" srcId="{04C6489E-D6D5-4F1A-9780-1E79521FD669}" destId="{983AE6C5-B4F7-42DB-A1E9-744790660F4B}" srcOrd="0" destOrd="0" presId="urn:microsoft.com/office/officeart/2005/8/layout/process5"/>
    <dgm:cxn modelId="{2007B590-09EA-4F3C-9A4A-431B68CB59B0}" type="presOf" srcId="{22F69D67-81DD-4A4F-85B6-F6E87047CDE7}" destId="{2EC66E72-8141-4C7B-9D2A-8D7E1CED5983}" srcOrd="1" destOrd="0" presId="urn:microsoft.com/office/officeart/2005/8/layout/process5"/>
    <dgm:cxn modelId="{C8B95048-482E-451A-9D06-7DE51DA840FB}" type="presOf" srcId="{7741848A-3AF3-463B-8214-0B3FCC42CCAB}" destId="{8704E175-9EB5-46ED-B3F6-0C7524D40CB9}" srcOrd="0" destOrd="0" presId="urn:microsoft.com/office/officeart/2005/8/layout/process5"/>
    <dgm:cxn modelId="{1534F19B-8158-440E-B112-DB8A6AF9FDDE}" type="presOf" srcId="{E484F04F-18EA-43BD-8E41-76BDAA8C249B}" destId="{50699195-BBA8-4939-AF6F-16819C3B8398}" srcOrd="0" destOrd="0" presId="urn:microsoft.com/office/officeart/2005/8/layout/process5"/>
    <dgm:cxn modelId="{C715104D-BE94-41AC-B868-704B676D0BCB}" type="presOf" srcId="{F49D89D8-D743-4E75-BD01-CC98D4719FDF}" destId="{79CF2519-4FD9-42A3-A017-1BB294A519B0}" srcOrd="1" destOrd="0" presId="urn:microsoft.com/office/officeart/2005/8/layout/process5"/>
    <dgm:cxn modelId="{739E3F59-0C59-4570-988E-9B4F1CBF3354}" type="presOf" srcId="{B85BE9C5-91E2-44EE-9901-892400C3CD9A}" destId="{F9379A4D-61EE-459C-B970-581462BD7E05}" srcOrd="0" destOrd="0" presId="urn:microsoft.com/office/officeart/2005/8/layout/process5"/>
    <dgm:cxn modelId="{F9CABD00-6923-437E-8D9A-C37885C90B86}" type="presOf" srcId="{22F69D67-81DD-4A4F-85B6-F6E87047CDE7}" destId="{D3AB2C83-7C3B-4DA9-AA61-41B3C1119790}" srcOrd="0" destOrd="0" presId="urn:microsoft.com/office/officeart/2005/8/layout/process5"/>
    <dgm:cxn modelId="{8BE35AD2-E2F8-47FA-A910-A1321B015133}" type="presOf" srcId="{1AA4C873-DE70-4E5F-B8D2-FC9CCB10C8DF}" destId="{56226AA2-F6DF-4AAA-8401-B6A5673BA08B}" srcOrd="0" destOrd="0" presId="urn:microsoft.com/office/officeart/2005/8/layout/process5"/>
    <dgm:cxn modelId="{F41A4E14-1FB7-4C9E-9A0F-3B536A97EEFA}" type="presOf" srcId="{F49D89D8-D743-4E75-BD01-CC98D4719FDF}" destId="{79BDD709-5397-46BA-BA0B-21838C19B505}" srcOrd="0" destOrd="0" presId="urn:microsoft.com/office/officeart/2005/8/layout/process5"/>
    <dgm:cxn modelId="{6615E08D-5534-49D7-90C0-1114FFD915AB}" srcId="{E484F04F-18EA-43BD-8E41-76BDAA8C249B}" destId="{9644E52D-4F11-47CD-9B02-77FC896CB7BB}" srcOrd="0" destOrd="0" parTransId="{8F852396-138C-4810-964C-101971B0FB3E}" sibTransId="{22F69D67-81DD-4A4F-85B6-F6E87047CDE7}"/>
    <dgm:cxn modelId="{A82BB2A4-0EC2-4352-809C-0E64C5ACE75C}" srcId="{E484F04F-18EA-43BD-8E41-76BDAA8C249B}" destId="{B85BE9C5-91E2-44EE-9901-892400C3CD9A}" srcOrd="4" destOrd="0" parTransId="{8A18C147-E53C-4CA4-93D1-7121F250DF27}" sibTransId="{FB9CFC0A-0C91-400B-AA68-2FCA2E100BE4}"/>
    <dgm:cxn modelId="{3035F523-AED8-4721-A180-6B64B5955022}" type="presOf" srcId="{9644E52D-4F11-47CD-9B02-77FC896CB7BB}" destId="{95C67A02-41B5-4574-B2D3-1F3ADDB14090}" srcOrd="0" destOrd="0" presId="urn:microsoft.com/office/officeart/2005/8/layout/process5"/>
    <dgm:cxn modelId="{82EE470F-5924-4BF3-A24D-1AAAA06111FA}" srcId="{E484F04F-18EA-43BD-8E41-76BDAA8C249B}" destId="{7741848A-3AF3-463B-8214-0B3FCC42CCAB}" srcOrd="2" destOrd="0" parTransId="{06BFAA38-63FD-43F0-90FA-74FC1F6E154C}" sibTransId="{04C6489E-D6D5-4F1A-9780-1E79521FD669}"/>
    <dgm:cxn modelId="{2D069DE5-BA59-4D10-B486-E3BB0C1CFA69}" type="presOf" srcId="{04C6489E-D6D5-4F1A-9780-1E79521FD669}" destId="{7C9A55F1-7E3E-4331-A745-D214A5A28892}" srcOrd="1" destOrd="0" presId="urn:microsoft.com/office/officeart/2005/8/layout/process5"/>
    <dgm:cxn modelId="{43375141-CFAD-4124-9516-0611D49B7A6B}" srcId="{E484F04F-18EA-43BD-8E41-76BDAA8C249B}" destId="{7B86212C-3D80-4A07-AAA4-A1F4EBED0FE9}" srcOrd="1" destOrd="0" parTransId="{3BEFF323-30BA-483A-B4E8-09979081A9C7}" sibTransId="{F49D89D8-D743-4E75-BD01-CC98D4719FDF}"/>
    <dgm:cxn modelId="{94E041D1-279C-4BAE-8F92-7FF59B3441C5}" type="presParOf" srcId="{50699195-BBA8-4939-AF6F-16819C3B8398}" destId="{95C67A02-41B5-4574-B2D3-1F3ADDB14090}" srcOrd="0" destOrd="0" presId="urn:microsoft.com/office/officeart/2005/8/layout/process5"/>
    <dgm:cxn modelId="{39795024-994E-48C7-A19C-BA94CC25A61D}" type="presParOf" srcId="{50699195-BBA8-4939-AF6F-16819C3B8398}" destId="{D3AB2C83-7C3B-4DA9-AA61-41B3C1119790}" srcOrd="1" destOrd="0" presId="urn:microsoft.com/office/officeart/2005/8/layout/process5"/>
    <dgm:cxn modelId="{635C9B67-A8BC-4088-8868-A9E137110190}" type="presParOf" srcId="{D3AB2C83-7C3B-4DA9-AA61-41B3C1119790}" destId="{2EC66E72-8141-4C7B-9D2A-8D7E1CED5983}" srcOrd="0" destOrd="0" presId="urn:microsoft.com/office/officeart/2005/8/layout/process5"/>
    <dgm:cxn modelId="{E858377B-9C2C-4CB1-BCE0-7CFBC7A4D692}" type="presParOf" srcId="{50699195-BBA8-4939-AF6F-16819C3B8398}" destId="{19D9D946-D429-45DC-98D6-52D3D1212FB8}" srcOrd="2" destOrd="0" presId="urn:microsoft.com/office/officeart/2005/8/layout/process5"/>
    <dgm:cxn modelId="{3C5209ED-E2E8-4342-99C2-1B628488C44C}" type="presParOf" srcId="{50699195-BBA8-4939-AF6F-16819C3B8398}" destId="{79BDD709-5397-46BA-BA0B-21838C19B505}" srcOrd="3" destOrd="0" presId="urn:microsoft.com/office/officeart/2005/8/layout/process5"/>
    <dgm:cxn modelId="{FBF9B95A-4886-41C9-858C-FA7E6320FD7C}" type="presParOf" srcId="{79BDD709-5397-46BA-BA0B-21838C19B505}" destId="{79CF2519-4FD9-42A3-A017-1BB294A519B0}" srcOrd="0" destOrd="0" presId="urn:microsoft.com/office/officeart/2005/8/layout/process5"/>
    <dgm:cxn modelId="{741FFD64-3E6A-4738-876F-06CC3FF8CD08}" type="presParOf" srcId="{50699195-BBA8-4939-AF6F-16819C3B8398}" destId="{8704E175-9EB5-46ED-B3F6-0C7524D40CB9}" srcOrd="4" destOrd="0" presId="urn:microsoft.com/office/officeart/2005/8/layout/process5"/>
    <dgm:cxn modelId="{2327150C-29EC-4F8F-8CDD-36D4012557F0}" type="presParOf" srcId="{50699195-BBA8-4939-AF6F-16819C3B8398}" destId="{983AE6C5-B4F7-42DB-A1E9-744790660F4B}" srcOrd="5" destOrd="0" presId="urn:microsoft.com/office/officeart/2005/8/layout/process5"/>
    <dgm:cxn modelId="{8DEFA4A4-4ED5-4B9D-ADB0-35A2BF36BD7D}" type="presParOf" srcId="{983AE6C5-B4F7-42DB-A1E9-744790660F4B}" destId="{7C9A55F1-7E3E-4331-A745-D214A5A28892}" srcOrd="0" destOrd="0" presId="urn:microsoft.com/office/officeart/2005/8/layout/process5"/>
    <dgm:cxn modelId="{1CECDA47-3A1A-4BE1-AE3D-674AD83F4B70}" type="presParOf" srcId="{50699195-BBA8-4939-AF6F-16819C3B8398}" destId="{56226AA2-F6DF-4AAA-8401-B6A5673BA08B}" srcOrd="6" destOrd="0" presId="urn:microsoft.com/office/officeart/2005/8/layout/process5"/>
    <dgm:cxn modelId="{E1B9339B-4398-467D-AC21-C48D2BFA80BD}" type="presParOf" srcId="{50699195-BBA8-4939-AF6F-16819C3B8398}" destId="{DCF6872B-A2EE-4930-B95E-5175CF04B815}" srcOrd="7" destOrd="0" presId="urn:microsoft.com/office/officeart/2005/8/layout/process5"/>
    <dgm:cxn modelId="{4744AF6B-DEC9-4A3D-AB9D-B18838A15099}" type="presParOf" srcId="{DCF6872B-A2EE-4930-B95E-5175CF04B815}" destId="{EE5C4B0E-436D-4399-85BC-7DDD80AB98C3}" srcOrd="0" destOrd="0" presId="urn:microsoft.com/office/officeart/2005/8/layout/process5"/>
    <dgm:cxn modelId="{3CB25656-B925-419E-9010-54F2FF6CCE74}" type="presParOf" srcId="{50699195-BBA8-4939-AF6F-16819C3B8398}" destId="{F9379A4D-61EE-459C-B970-581462BD7E05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84F04F-18EA-43BD-8E41-76BDAA8C249B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44E52D-4F11-47CD-9B02-77FC896CB7BB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rPr>
            <a:t>Мысль о грехе </a:t>
          </a:r>
          <a:endParaRPr lang="ru-RU" sz="3200" dirty="0">
            <a:solidFill>
              <a:schemeClr val="accent5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8F852396-138C-4810-964C-101971B0FB3E}" type="parTrans" cxnId="{6615E08D-5534-49D7-90C0-1114FFD915AB}">
      <dgm:prSet/>
      <dgm:spPr/>
      <dgm:t>
        <a:bodyPr/>
        <a:lstStyle/>
        <a:p>
          <a:endParaRPr lang="ru-RU"/>
        </a:p>
      </dgm:t>
    </dgm:pt>
    <dgm:pt modelId="{22F69D67-81DD-4A4F-85B6-F6E87047CDE7}" type="sibTrans" cxnId="{6615E08D-5534-49D7-90C0-1114FFD915AB}">
      <dgm:prSet/>
      <dgm:spPr/>
      <dgm:t>
        <a:bodyPr/>
        <a:lstStyle/>
        <a:p>
          <a:endParaRPr lang="ru-RU"/>
        </a:p>
      </dgm:t>
    </dgm:pt>
    <dgm:pt modelId="{7B86212C-3D80-4A07-AAA4-A1F4EBED0FE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Теория Раскольникова</a:t>
          </a:r>
          <a:endParaRPr lang="ru-RU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3BEFF323-30BA-483A-B4E8-09979081A9C7}" type="parTrans" cxnId="{43375141-CFAD-4124-9516-0611D49B7A6B}">
      <dgm:prSet/>
      <dgm:spPr/>
      <dgm:t>
        <a:bodyPr/>
        <a:lstStyle/>
        <a:p>
          <a:endParaRPr lang="ru-RU"/>
        </a:p>
      </dgm:t>
    </dgm:pt>
    <dgm:pt modelId="{F49D89D8-D743-4E75-BD01-CC98D4719FDF}" type="sibTrans" cxnId="{43375141-CFAD-4124-9516-0611D49B7A6B}">
      <dgm:prSet/>
      <dgm:spPr/>
      <dgm:t>
        <a:bodyPr/>
        <a:lstStyle/>
        <a:p>
          <a:endParaRPr lang="ru-RU"/>
        </a:p>
      </dgm:t>
    </dgm:pt>
    <dgm:pt modelId="{7741848A-3AF3-463B-8214-0B3FCC42CCAB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Деление людей </a:t>
          </a:r>
          <a:endParaRPr lang="ru-RU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06BFAA38-63FD-43F0-90FA-74FC1F6E154C}" type="parTrans" cxnId="{82EE470F-5924-4BF3-A24D-1AAAA06111FA}">
      <dgm:prSet/>
      <dgm:spPr/>
      <dgm:t>
        <a:bodyPr/>
        <a:lstStyle/>
        <a:p>
          <a:endParaRPr lang="ru-RU"/>
        </a:p>
      </dgm:t>
    </dgm:pt>
    <dgm:pt modelId="{04C6489E-D6D5-4F1A-9780-1E79521FD669}" type="sibTrans" cxnId="{82EE470F-5924-4BF3-A24D-1AAAA06111FA}">
      <dgm:prSet/>
      <dgm:spPr/>
      <dgm:t>
        <a:bodyPr/>
        <a:lstStyle/>
        <a:p>
          <a:endParaRPr lang="ru-RU"/>
        </a:p>
      </dgm:t>
    </dgm:pt>
    <dgm:pt modelId="{1AA4C873-DE70-4E5F-B8D2-FC9CCB10C8DF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Одна жизнь  против сотен спасенных </a:t>
          </a:r>
          <a:endParaRPr lang="ru-RU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EBB3877E-6D40-4CB6-BFE0-8332A10E0AE4}" type="parTrans" cxnId="{921922D5-F3FC-45B2-9865-8415F386EF8E}">
      <dgm:prSet/>
      <dgm:spPr/>
      <dgm:t>
        <a:bodyPr/>
        <a:lstStyle/>
        <a:p>
          <a:endParaRPr lang="ru-RU"/>
        </a:p>
      </dgm:t>
    </dgm:pt>
    <dgm:pt modelId="{D16309DC-3EE7-4FDA-ACD8-E6C4F0F529C3}" type="sibTrans" cxnId="{921922D5-F3FC-45B2-9865-8415F386EF8E}">
      <dgm:prSet/>
      <dgm:spPr/>
      <dgm:t>
        <a:bodyPr/>
        <a:lstStyle/>
        <a:p>
          <a:endParaRPr lang="ru-RU"/>
        </a:p>
      </dgm:t>
    </dgm:pt>
    <dgm:pt modelId="{B85BE9C5-91E2-44EE-9901-892400C3CD9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</a:rPr>
            <a:t>Убийство</a:t>
          </a:r>
          <a:r>
            <a:rPr lang="ru-RU" sz="4000" b="1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6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 </a:t>
          </a:r>
          <a:endParaRPr lang="ru-RU" sz="26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8A18C147-E53C-4CA4-93D1-7121F250DF27}" type="parTrans" cxnId="{A82BB2A4-0EC2-4352-809C-0E64C5ACE75C}">
      <dgm:prSet/>
      <dgm:spPr/>
      <dgm:t>
        <a:bodyPr/>
        <a:lstStyle/>
        <a:p>
          <a:endParaRPr lang="ru-RU"/>
        </a:p>
      </dgm:t>
    </dgm:pt>
    <dgm:pt modelId="{FB9CFC0A-0C91-400B-AA68-2FCA2E100BE4}" type="sibTrans" cxnId="{A82BB2A4-0EC2-4352-809C-0E64C5ACE75C}">
      <dgm:prSet/>
      <dgm:spPr/>
      <dgm:t>
        <a:bodyPr/>
        <a:lstStyle/>
        <a:p>
          <a:endParaRPr lang="ru-RU"/>
        </a:p>
      </dgm:t>
    </dgm:pt>
    <dgm:pt modelId="{50699195-BBA8-4939-AF6F-16819C3B8398}" type="pres">
      <dgm:prSet presAssocID="{E484F04F-18EA-43BD-8E41-76BDAA8C24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C67A02-41B5-4574-B2D3-1F3ADDB14090}" type="pres">
      <dgm:prSet presAssocID="{9644E52D-4F11-47CD-9B02-77FC896CB7BB}" presName="node" presStyleLbl="node1" presStyleIdx="0" presStyleCnt="5" custLinFactNeighborX="4843" custLinFactNeighborY="-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B2C83-7C3B-4DA9-AA61-41B3C1119790}" type="pres">
      <dgm:prSet presAssocID="{22F69D67-81DD-4A4F-85B6-F6E87047CDE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EC66E72-8141-4C7B-9D2A-8D7E1CED5983}" type="pres">
      <dgm:prSet presAssocID="{22F69D67-81DD-4A4F-85B6-F6E87047CDE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9D9D946-D429-45DC-98D6-52D3D1212FB8}" type="pres">
      <dgm:prSet presAssocID="{7B86212C-3D80-4A07-AAA4-A1F4EBED0FE9}" presName="node" presStyleLbl="node1" presStyleIdx="1" presStyleCnt="5" custLinFactNeighborX="-135" custLinFactNeighborY="3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DD709-5397-46BA-BA0B-21838C19B505}" type="pres">
      <dgm:prSet presAssocID="{F49D89D8-D743-4E75-BD01-CC98D4719FD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9CF2519-4FD9-42A3-A017-1BB294A519B0}" type="pres">
      <dgm:prSet presAssocID="{F49D89D8-D743-4E75-BD01-CC98D4719FD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704E175-9EB5-46ED-B3F6-0C7524D40CB9}" type="pres">
      <dgm:prSet presAssocID="{7741848A-3AF3-463B-8214-0B3FCC42CCAB}" presName="node" presStyleLbl="node1" presStyleIdx="2" presStyleCnt="5" custLinFactNeighborX="-3399" custLinFactNeighborY="-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AE6C5-B4F7-42DB-A1E9-744790660F4B}" type="pres">
      <dgm:prSet presAssocID="{04C6489E-D6D5-4F1A-9780-1E79521FD66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C9A55F1-7E3E-4331-A745-D214A5A28892}" type="pres">
      <dgm:prSet presAssocID="{04C6489E-D6D5-4F1A-9780-1E79521FD66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6226AA2-F6DF-4AAA-8401-B6A5673BA08B}" type="pres">
      <dgm:prSet presAssocID="{1AA4C873-DE70-4E5F-B8D2-FC9CCB10C8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6872B-A2EE-4930-B95E-5175CF04B815}" type="pres">
      <dgm:prSet presAssocID="{D16309DC-3EE7-4FDA-ACD8-E6C4F0F529C3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E5C4B0E-436D-4399-85BC-7DDD80AB98C3}" type="pres">
      <dgm:prSet presAssocID="{D16309DC-3EE7-4FDA-ACD8-E6C4F0F529C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9379A4D-61EE-459C-B970-581462BD7E05}" type="pres">
      <dgm:prSet presAssocID="{B85BE9C5-91E2-44EE-9901-892400C3CD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0D4E3-1D56-40DF-86CF-AF29F08A3A8B}" type="presOf" srcId="{7B86212C-3D80-4A07-AAA4-A1F4EBED0FE9}" destId="{19D9D946-D429-45DC-98D6-52D3D1212FB8}" srcOrd="0" destOrd="0" presId="urn:microsoft.com/office/officeart/2005/8/layout/process5"/>
    <dgm:cxn modelId="{921922D5-F3FC-45B2-9865-8415F386EF8E}" srcId="{E484F04F-18EA-43BD-8E41-76BDAA8C249B}" destId="{1AA4C873-DE70-4E5F-B8D2-FC9CCB10C8DF}" srcOrd="3" destOrd="0" parTransId="{EBB3877E-6D40-4CB6-BFE0-8332A10E0AE4}" sibTransId="{D16309DC-3EE7-4FDA-ACD8-E6C4F0F529C3}"/>
    <dgm:cxn modelId="{35708F49-6856-43B4-A0AC-5DDF866D6AA9}" type="presOf" srcId="{D16309DC-3EE7-4FDA-ACD8-E6C4F0F529C3}" destId="{DCF6872B-A2EE-4930-B95E-5175CF04B815}" srcOrd="0" destOrd="0" presId="urn:microsoft.com/office/officeart/2005/8/layout/process5"/>
    <dgm:cxn modelId="{48394F34-9AAB-4768-8A03-D651E390CD3C}" type="presOf" srcId="{D16309DC-3EE7-4FDA-ACD8-E6C4F0F529C3}" destId="{EE5C4B0E-436D-4399-85BC-7DDD80AB98C3}" srcOrd="1" destOrd="0" presId="urn:microsoft.com/office/officeart/2005/8/layout/process5"/>
    <dgm:cxn modelId="{F437CACA-368D-4835-8B27-09BFC480B13B}" type="presOf" srcId="{04C6489E-D6D5-4F1A-9780-1E79521FD669}" destId="{983AE6C5-B4F7-42DB-A1E9-744790660F4B}" srcOrd="0" destOrd="0" presId="urn:microsoft.com/office/officeart/2005/8/layout/process5"/>
    <dgm:cxn modelId="{2007B590-09EA-4F3C-9A4A-431B68CB59B0}" type="presOf" srcId="{22F69D67-81DD-4A4F-85B6-F6E87047CDE7}" destId="{2EC66E72-8141-4C7B-9D2A-8D7E1CED5983}" srcOrd="1" destOrd="0" presId="urn:microsoft.com/office/officeart/2005/8/layout/process5"/>
    <dgm:cxn modelId="{C8B95048-482E-451A-9D06-7DE51DA840FB}" type="presOf" srcId="{7741848A-3AF3-463B-8214-0B3FCC42CCAB}" destId="{8704E175-9EB5-46ED-B3F6-0C7524D40CB9}" srcOrd="0" destOrd="0" presId="urn:microsoft.com/office/officeart/2005/8/layout/process5"/>
    <dgm:cxn modelId="{1534F19B-8158-440E-B112-DB8A6AF9FDDE}" type="presOf" srcId="{E484F04F-18EA-43BD-8E41-76BDAA8C249B}" destId="{50699195-BBA8-4939-AF6F-16819C3B8398}" srcOrd="0" destOrd="0" presId="urn:microsoft.com/office/officeart/2005/8/layout/process5"/>
    <dgm:cxn modelId="{C715104D-BE94-41AC-B868-704B676D0BCB}" type="presOf" srcId="{F49D89D8-D743-4E75-BD01-CC98D4719FDF}" destId="{79CF2519-4FD9-42A3-A017-1BB294A519B0}" srcOrd="1" destOrd="0" presId="urn:microsoft.com/office/officeart/2005/8/layout/process5"/>
    <dgm:cxn modelId="{739E3F59-0C59-4570-988E-9B4F1CBF3354}" type="presOf" srcId="{B85BE9C5-91E2-44EE-9901-892400C3CD9A}" destId="{F9379A4D-61EE-459C-B970-581462BD7E05}" srcOrd="0" destOrd="0" presId="urn:microsoft.com/office/officeart/2005/8/layout/process5"/>
    <dgm:cxn modelId="{F9CABD00-6923-437E-8D9A-C37885C90B86}" type="presOf" srcId="{22F69D67-81DD-4A4F-85B6-F6E87047CDE7}" destId="{D3AB2C83-7C3B-4DA9-AA61-41B3C1119790}" srcOrd="0" destOrd="0" presId="urn:microsoft.com/office/officeart/2005/8/layout/process5"/>
    <dgm:cxn modelId="{8BE35AD2-E2F8-47FA-A910-A1321B015133}" type="presOf" srcId="{1AA4C873-DE70-4E5F-B8D2-FC9CCB10C8DF}" destId="{56226AA2-F6DF-4AAA-8401-B6A5673BA08B}" srcOrd="0" destOrd="0" presId="urn:microsoft.com/office/officeart/2005/8/layout/process5"/>
    <dgm:cxn modelId="{F41A4E14-1FB7-4C9E-9A0F-3B536A97EEFA}" type="presOf" srcId="{F49D89D8-D743-4E75-BD01-CC98D4719FDF}" destId="{79BDD709-5397-46BA-BA0B-21838C19B505}" srcOrd="0" destOrd="0" presId="urn:microsoft.com/office/officeart/2005/8/layout/process5"/>
    <dgm:cxn modelId="{6615E08D-5534-49D7-90C0-1114FFD915AB}" srcId="{E484F04F-18EA-43BD-8E41-76BDAA8C249B}" destId="{9644E52D-4F11-47CD-9B02-77FC896CB7BB}" srcOrd="0" destOrd="0" parTransId="{8F852396-138C-4810-964C-101971B0FB3E}" sibTransId="{22F69D67-81DD-4A4F-85B6-F6E87047CDE7}"/>
    <dgm:cxn modelId="{A82BB2A4-0EC2-4352-809C-0E64C5ACE75C}" srcId="{E484F04F-18EA-43BD-8E41-76BDAA8C249B}" destId="{B85BE9C5-91E2-44EE-9901-892400C3CD9A}" srcOrd="4" destOrd="0" parTransId="{8A18C147-E53C-4CA4-93D1-7121F250DF27}" sibTransId="{FB9CFC0A-0C91-400B-AA68-2FCA2E100BE4}"/>
    <dgm:cxn modelId="{3035F523-AED8-4721-A180-6B64B5955022}" type="presOf" srcId="{9644E52D-4F11-47CD-9B02-77FC896CB7BB}" destId="{95C67A02-41B5-4574-B2D3-1F3ADDB14090}" srcOrd="0" destOrd="0" presId="urn:microsoft.com/office/officeart/2005/8/layout/process5"/>
    <dgm:cxn modelId="{82EE470F-5924-4BF3-A24D-1AAAA06111FA}" srcId="{E484F04F-18EA-43BD-8E41-76BDAA8C249B}" destId="{7741848A-3AF3-463B-8214-0B3FCC42CCAB}" srcOrd="2" destOrd="0" parTransId="{06BFAA38-63FD-43F0-90FA-74FC1F6E154C}" sibTransId="{04C6489E-D6D5-4F1A-9780-1E79521FD669}"/>
    <dgm:cxn modelId="{2D069DE5-BA59-4D10-B486-E3BB0C1CFA69}" type="presOf" srcId="{04C6489E-D6D5-4F1A-9780-1E79521FD669}" destId="{7C9A55F1-7E3E-4331-A745-D214A5A28892}" srcOrd="1" destOrd="0" presId="urn:microsoft.com/office/officeart/2005/8/layout/process5"/>
    <dgm:cxn modelId="{43375141-CFAD-4124-9516-0611D49B7A6B}" srcId="{E484F04F-18EA-43BD-8E41-76BDAA8C249B}" destId="{7B86212C-3D80-4A07-AAA4-A1F4EBED0FE9}" srcOrd="1" destOrd="0" parTransId="{3BEFF323-30BA-483A-B4E8-09979081A9C7}" sibTransId="{F49D89D8-D743-4E75-BD01-CC98D4719FDF}"/>
    <dgm:cxn modelId="{94E041D1-279C-4BAE-8F92-7FF59B3441C5}" type="presParOf" srcId="{50699195-BBA8-4939-AF6F-16819C3B8398}" destId="{95C67A02-41B5-4574-B2D3-1F3ADDB14090}" srcOrd="0" destOrd="0" presId="urn:microsoft.com/office/officeart/2005/8/layout/process5"/>
    <dgm:cxn modelId="{39795024-994E-48C7-A19C-BA94CC25A61D}" type="presParOf" srcId="{50699195-BBA8-4939-AF6F-16819C3B8398}" destId="{D3AB2C83-7C3B-4DA9-AA61-41B3C1119790}" srcOrd="1" destOrd="0" presId="urn:microsoft.com/office/officeart/2005/8/layout/process5"/>
    <dgm:cxn modelId="{635C9B67-A8BC-4088-8868-A9E137110190}" type="presParOf" srcId="{D3AB2C83-7C3B-4DA9-AA61-41B3C1119790}" destId="{2EC66E72-8141-4C7B-9D2A-8D7E1CED5983}" srcOrd="0" destOrd="0" presId="urn:microsoft.com/office/officeart/2005/8/layout/process5"/>
    <dgm:cxn modelId="{E858377B-9C2C-4CB1-BCE0-7CFBC7A4D692}" type="presParOf" srcId="{50699195-BBA8-4939-AF6F-16819C3B8398}" destId="{19D9D946-D429-45DC-98D6-52D3D1212FB8}" srcOrd="2" destOrd="0" presId="urn:microsoft.com/office/officeart/2005/8/layout/process5"/>
    <dgm:cxn modelId="{3C5209ED-E2E8-4342-99C2-1B628488C44C}" type="presParOf" srcId="{50699195-BBA8-4939-AF6F-16819C3B8398}" destId="{79BDD709-5397-46BA-BA0B-21838C19B505}" srcOrd="3" destOrd="0" presId="urn:microsoft.com/office/officeart/2005/8/layout/process5"/>
    <dgm:cxn modelId="{FBF9B95A-4886-41C9-858C-FA7E6320FD7C}" type="presParOf" srcId="{79BDD709-5397-46BA-BA0B-21838C19B505}" destId="{79CF2519-4FD9-42A3-A017-1BB294A519B0}" srcOrd="0" destOrd="0" presId="urn:microsoft.com/office/officeart/2005/8/layout/process5"/>
    <dgm:cxn modelId="{741FFD64-3E6A-4738-876F-06CC3FF8CD08}" type="presParOf" srcId="{50699195-BBA8-4939-AF6F-16819C3B8398}" destId="{8704E175-9EB5-46ED-B3F6-0C7524D40CB9}" srcOrd="4" destOrd="0" presId="urn:microsoft.com/office/officeart/2005/8/layout/process5"/>
    <dgm:cxn modelId="{2327150C-29EC-4F8F-8CDD-36D4012557F0}" type="presParOf" srcId="{50699195-BBA8-4939-AF6F-16819C3B8398}" destId="{983AE6C5-B4F7-42DB-A1E9-744790660F4B}" srcOrd="5" destOrd="0" presId="urn:microsoft.com/office/officeart/2005/8/layout/process5"/>
    <dgm:cxn modelId="{8DEFA4A4-4ED5-4B9D-ADB0-35A2BF36BD7D}" type="presParOf" srcId="{983AE6C5-B4F7-42DB-A1E9-744790660F4B}" destId="{7C9A55F1-7E3E-4331-A745-D214A5A28892}" srcOrd="0" destOrd="0" presId="urn:microsoft.com/office/officeart/2005/8/layout/process5"/>
    <dgm:cxn modelId="{1CECDA47-3A1A-4BE1-AE3D-674AD83F4B70}" type="presParOf" srcId="{50699195-BBA8-4939-AF6F-16819C3B8398}" destId="{56226AA2-F6DF-4AAA-8401-B6A5673BA08B}" srcOrd="6" destOrd="0" presId="urn:microsoft.com/office/officeart/2005/8/layout/process5"/>
    <dgm:cxn modelId="{E1B9339B-4398-467D-AC21-C48D2BFA80BD}" type="presParOf" srcId="{50699195-BBA8-4939-AF6F-16819C3B8398}" destId="{DCF6872B-A2EE-4930-B95E-5175CF04B815}" srcOrd="7" destOrd="0" presId="urn:microsoft.com/office/officeart/2005/8/layout/process5"/>
    <dgm:cxn modelId="{4744AF6B-DEC9-4A3D-AB9D-B18838A15099}" type="presParOf" srcId="{DCF6872B-A2EE-4930-B95E-5175CF04B815}" destId="{EE5C4B0E-436D-4399-85BC-7DDD80AB98C3}" srcOrd="0" destOrd="0" presId="urn:microsoft.com/office/officeart/2005/8/layout/process5"/>
    <dgm:cxn modelId="{3CB25656-B925-419E-9010-54F2FF6CCE74}" type="presParOf" srcId="{50699195-BBA8-4939-AF6F-16819C3B8398}" destId="{F9379A4D-61EE-459C-B970-581462BD7E05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84F04F-18EA-43BD-8E41-76BDAA8C249B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44E52D-4F11-47CD-9B02-77FC896CB7B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rPr>
            <a:t>Сочетание мысли о грехе с чужой </a:t>
          </a:r>
          <a:endParaRPr lang="ru-RU" sz="2800" dirty="0">
            <a:solidFill>
              <a:schemeClr val="accent5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8F852396-138C-4810-964C-101971B0FB3E}" type="parTrans" cxnId="{6615E08D-5534-49D7-90C0-1114FFD915AB}">
      <dgm:prSet/>
      <dgm:spPr/>
      <dgm:t>
        <a:bodyPr/>
        <a:lstStyle/>
        <a:p>
          <a:endParaRPr lang="ru-RU"/>
        </a:p>
      </dgm:t>
    </dgm:pt>
    <dgm:pt modelId="{22F69D67-81DD-4A4F-85B6-F6E87047CDE7}" type="sibTrans" cxnId="{6615E08D-5534-49D7-90C0-1114FFD915AB}">
      <dgm:prSet/>
      <dgm:spPr/>
      <dgm:t>
        <a:bodyPr/>
        <a:lstStyle/>
        <a:p>
          <a:endParaRPr lang="ru-RU"/>
        </a:p>
      </dgm:t>
    </dgm:pt>
    <dgm:pt modelId="{7B86212C-3D80-4A07-AAA4-A1F4EBED0FE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Разговор студента с офицером</a:t>
          </a:r>
          <a:endParaRPr lang="ru-RU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3BEFF323-30BA-483A-B4E8-09979081A9C7}" type="parTrans" cxnId="{43375141-CFAD-4124-9516-0611D49B7A6B}">
      <dgm:prSet/>
      <dgm:spPr/>
      <dgm:t>
        <a:bodyPr/>
        <a:lstStyle/>
        <a:p>
          <a:endParaRPr lang="ru-RU"/>
        </a:p>
      </dgm:t>
    </dgm:pt>
    <dgm:pt modelId="{F49D89D8-D743-4E75-BD01-CC98D4719FDF}" type="sibTrans" cxnId="{43375141-CFAD-4124-9516-0611D49B7A6B}">
      <dgm:prSet/>
      <dgm:spPr/>
      <dgm:t>
        <a:bodyPr/>
        <a:lstStyle/>
        <a:p>
          <a:endParaRPr lang="ru-RU"/>
        </a:p>
      </dgm:t>
    </dgm:pt>
    <dgm:pt modelId="{7741848A-3AF3-463B-8214-0B3FCC42CCAB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Убежденность героя в правильности теории </a:t>
          </a:r>
          <a:endParaRPr lang="ru-RU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06BFAA38-63FD-43F0-90FA-74FC1F6E154C}" type="parTrans" cxnId="{82EE470F-5924-4BF3-A24D-1AAAA06111FA}">
      <dgm:prSet/>
      <dgm:spPr/>
      <dgm:t>
        <a:bodyPr/>
        <a:lstStyle/>
        <a:p>
          <a:endParaRPr lang="ru-RU"/>
        </a:p>
      </dgm:t>
    </dgm:pt>
    <dgm:pt modelId="{04C6489E-D6D5-4F1A-9780-1E79521FD669}" type="sibTrans" cxnId="{82EE470F-5924-4BF3-A24D-1AAAA06111FA}">
      <dgm:prSet/>
      <dgm:spPr/>
      <dgm:t>
        <a:bodyPr/>
        <a:lstStyle/>
        <a:p>
          <a:endParaRPr lang="ru-RU"/>
        </a:p>
      </dgm:t>
    </dgm:pt>
    <dgm:pt modelId="{1AA4C873-DE70-4E5F-B8D2-FC9CCB10C8DF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Пленение грехом</a:t>
          </a:r>
          <a:endParaRPr lang="ru-RU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EBB3877E-6D40-4CB6-BFE0-8332A10E0AE4}" type="parTrans" cxnId="{921922D5-F3FC-45B2-9865-8415F386EF8E}">
      <dgm:prSet/>
      <dgm:spPr/>
      <dgm:t>
        <a:bodyPr/>
        <a:lstStyle/>
        <a:p>
          <a:endParaRPr lang="ru-RU"/>
        </a:p>
      </dgm:t>
    </dgm:pt>
    <dgm:pt modelId="{D16309DC-3EE7-4FDA-ACD8-E6C4F0F529C3}" type="sibTrans" cxnId="{921922D5-F3FC-45B2-9865-8415F386EF8E}">
      <dgm:prSet/>
      <dgm:spPr/>
      <dgm:t>
        <a:bodyPr/>
        <a:lstStyle/>
        <a:p>
          <a:endParaRPr lang="ru-RU"/>
        </a:p>
      </dgm:t>
    </dgm:pt>
    <dgm:pt modelId="{B85BE9C5-91E2-44EE-9901-892400C3CD9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</a:rPr>
            <a:t>Убийство</a:t>
          </a:r>
          <a:r>
            <a:rPr lang="ru-RU" sz="4000" b="1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6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 </a:t>
          </a:r>
          <a:endParaRPr lang="ru-RU" sz="26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8A18C147-E53C-4CA4-93D1-7121F250DF27}" type="parTrans" cxnId="{A82BB2A4-0EC2-4352-809C-0E64C5ACE75C}">
      <dgm:prSet/>
      <dgm:spPr/>
      <dgm:t>
        <a:bodyPr/>
        <a:lstStyle/>
        <a:p>
          <a:endParaRPr lang="ru-RU"/>
        </a:p>
      </dgm:t>
    </dgm:pt>
    <dgm:pt modelId="{FB9CFC0A-0C91-400B-AA68-2FCA2E100BE4}" type="sibTrans" cxnId="{A82BB2A4-0EC2-4352-809C-0E64C5ACE75C}">
      <dgm:prSet/>
      <dgm:spPr/>
      <dgm:t>
        <a:bodyPr/>
        <a:lstStyle/>
        <a:p>
          <a:endParaRPr lang="ru-RU"/>
        </a:p>
      </dgm:t>
    </dgm:pt>
    <dgm:pt modelId="{50699195-BBA8-4939-AF6F-16819C3B8398}" type="pres">
      <dgm:prSet presAssocID="{E484F04F-18EA-43BD-8E41-76BDAA8C24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C67A02-41B5-4574-B2D3-1F3ADDB14090}" type="pres">
      <dgm:prSet presAssocID="{9644E52D-4F11-47CD-9B02-77FC896CB7BB}" presName="node" presStyleLbl="node1" presStyleIdx="0" presStyleCnt="5" custLinFactNeighborX="4843" custLinFactNeighborY="-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B2C83-7C3B-4DA9-AA61-41B3C1119790}" type="pres">
      <dgm:prSet presAssocID="{22F69D67-81DD-4A4F-85B6-F6E87047CDE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EC66E72-8141-4C7B-9D2A-8D7E1CED5983}" type="pres">
      <dgm:prSet presAssocID="{22F69D67-81DD-4A4F-85B6-F6E87047CDE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9D9D946-D429-45DC-98D6-52D3D1212FB8}" type="pres">
      <dgm:prSet presAssocID="{7B86212C-3D80-4A07-AAA4-A1F4EBED0FE9}" presName="node" presStyleLbl="node1" presStyleIdx="1" presStyleCnt="5" custLinFactNeighborX="-135" custLinFactNeighborY="3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DD709-5397-46BA-BA0B-21838C19B505}" type="pres">
      <dgm:prSet presAssocID="{F49D89D8-D743-4E75-BD01-CC98D4719FD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9CF2519-4FD9-42A3-A017-1BB294A519B0}" type="pres">
      <dgm:prSet presAssocID="{F49D89D8-D743-4E75-BD01-CC98D4719FD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704E175-9EB5-46ED-B3F6-0C7524D40CB9}" type="pres">
      <dgm:prSet presAssocID="{7741848A-3AF3-463B-8214-0B3FCC42CCAB}" presName="node" presStyleLbl="node1" presStyleIdx="2" presStyleCnt="5" custLinFactNeighborX="-3399" custLinFactNeighborY="-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AE6C5-B4F7-42DB-A1E9-744790660F4B}" type="pres">
      <dgm:prSet presAssocID="{04C6489E-D6D5-4F1A-9780-1E79521FD66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C9A55F1-7E3E-4331-A745-D214A5A28892}" type="pres">
      <dgm:prSet presAssocID="{04C6489E-D6D5-4F1A-9780-1E79521FD66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6226AA2-F6DF-4AAA-8401-B6A5673BA08B}" type="pres">
      <dgm:prSet presAssocID="{1AA4C873-DE70-4E5F-B8D2-FC9CCB10C8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6872B-A2EE-4930-B95E-5175CF04B815}" type="pres">
      <dgm:prSet presAssocID="{D16309DC-3EE7-4FDA-ACD8-E6C4F0F529C3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E5C4B0E-436D-4399-85BC-7DDD80AB98C3}" type="pres">
      <dgm:prSet presAssocID="{D16309DC-3EE7-4FDA-ACD8-E6C4F0F529C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9379A4D-61EE-459C-B970-581462BD7E05}" type="pres">
      <dgm:prSet presAssocID="{B85BE9C5-91E2-44EE-9901-892400C3CD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0D4E3-1D56-40DF-86CF-AF29F08A3A8B}" type="presOf" srcId="{7B86212C-3D80-4A07-AAA4-A1F4EBED0FE9}" destId="{19D9D946-D429-45DC-98D6-52D3D1212FB8}" srcOrd="0" destOrd="0" presId="urn:microsoft.com/office/officeart/2005/8/layout/process5"/>
    <dgm:cxn modelId="{921922D5-F3FC-45B2-9865-8415F386EF8E}" srcId="{E484F04F-18EA-43BD-8E41-76BDAA8C249B}" destId="{1AA4C873-DE70-4E5F-B8D2-FC9CCB10C8DF}" srcOrd="3" destOrd="0" parTransId="{EBB3877E-6D40-4CB6-BFE0-8332A10E0AE4}" sibTransId="{D16309DC-3EE7-4FDA-ACD8-E6C4F0F529C3}"/>
    <dgm:cxn modelId="{35708F49-6856-43B4-A0AC-5DDF866D6AA9}" type="presOf" srcId="{D16309DC-3EE7-4FDA-ACD8-E6C4F0F529C3}" destId="{DCF6872B-A2EE-4930-B95E-5175CF04B815}" srcOrd="0" destOrd="0" presId="urn:microsoft.com/office/officeart/2005/8/layout/process5"/>
    <dgm:cxn modelId="{48394F34-9AAB-4768-8A03-D651E390CD3C}" type="presOf" srcId="{D16309DC-3EE7-4FDA-ACD8-E6C4F0F529C3}" destId="{EE5C4B0E-436D-4399-85BC-7DDD80AB98C3}" srcOrd="1" destOrd="0" presId="urn:microsoft.com/office/officeart/2005/8/layout/process5"/>
    <dgm:cxn modelId="{F437CACA-368D-4835-8B27-09BFC480B13B}" type="presOf" srcId="{04C6489E-D6D5-4F1A-9780-1E79521FD669}" destId="{983AE6C5-B4F7-42DB-A1E9-744790660F4B}" srcOrd="0" destOrd="0" presId="urn:microsoft.com/office/officeart/2005/8/layout/process5"/>
    <dgm:cxn modelId="{2007B590-09EA-4F3C-9A4A-431B68CB59B0}" type="presOf" srcId="{22F69D67-81DD-4A4F-85B6-F6E87047CDE7}" destId="{2EC66E72-8141-4C7B-9D2A-8D7E1CED5983}" srcOrd="1" destOrd="0" presId="urn:microsoft.com/office/officeart/2005/8/layout/process5"/>
    <dgm:cxn modelId="{C8B95048-482E-451A-9D06-7DE51DA840FB}" type="presOf" srcId="{7741848A-3AF3-463B-8214-0B3FCC42CCAB}" destId="{8704E175-9EB5-46ED-B3F6-0C7524D40CB9}" srcOrd="0" destOrd="0" presId="urn:microsoft.com/office/officeart/2005/8/layout/process5"/>
    <dgm:cxn modelId="{1534F19B-8158-440E-B112-DB8A6AF9FDDE}" type="presOf" srcId="{E484F04F-18EA-43BD-8E41-76BDAA8C249B}" destId="{50699195-BBA8-4939-AF6F-16819C3B8398}" srcOrd="0" destOrd="0" presId="urn:microsoft.com/office/officeart/2005/8/layout/process5"/>
    <dgm:cxn modelId="{C715104D-BE94-41AC-B868-704B676D0BCB}" type="presOf" srcId="{F49D89D8-D743-4E75-BD01-CC98D4719FDF}" destId="{79CF2519-4FD9-42A3-A017-1BB294A519B0}" srcOrd="1" destOrd="0" presId="urn:microsoft.com/office/officeart/2005/8/layout/process5"/>
    <dgm:cxn modelId="{739E3F59-0C59-4570-988E-9B4F1CBF3354}" type="presOf" srcId="{B85BE9C5-91E2-44EE-9901-892400C3CD9A}" destId="{F9379A4D-61EE-459C-B970-581462BD7E05}" srcOrd="0" destOrd="0" presId="urn:microsoft.com/office/officeart/2005/8/layout/process5"/>
    <dgm:cxn modelId="{F9CABD00-6923-437E-8D9A-C37885C90B86}" type="presOf" srcId="{22F69D67-81DD-4A4F-85B6-F6E87047CDE7}" destId="{D3AB2C83-7C3B-4DA9-AA61-41B3C1119790}" srcOrd="0" destOrd="0" presId="urn:microsoft.com/office/officeart/2005/8/layout/process5"/>
    <dgm:cxn modelId="{8BE35AD2-E2F8-47FA-A910-A1321B015133}" type="presOf" srcId="{1AA4C873-DE70-4E5F-B8D2-FC9CCB10C8DF}" destId="{56226AA2-F6DF-4AAA-8401-B6A5673BA08B}" srcOrd="0" destOrd="0" presId="urn:microsoft.com/office/officeart/2005/8/layout/process5"/>
    <dgm:cxn modelId="{F41A4E14-1FB7-4C9E-9A0F-3B536A97EEFA}" type="presOf" srcId="{F49D89D8-D743-4E75-BD01-CC98D4719FDF}" destId="{79BDD709-5397-46BA-BA0B-21838C19B505}" srcOrd="0" destOrd="0" presId="urn:microsoft.com/office/officeart/2005/8/layout/process5"/>
    <dgm:cxn modelId="{6615E08D-5534-49D7-90C0-1114FFD915AB}" srcId="{E484F04F-18EA-43BD-8E41-76BDAA8C249B}" destId="{9644E52D-4F11-47CD-9B02-77FC896CB7BB}" srcOrd="0" destOrd="0" parTransId="{8F852396-138C-4810-964C-101971B0FB3E}" sibTransId="{22F69D67-81DD-4A4F-85B6-F6E87047CDE7}"/>
    <dgm:cxn modelId="{A82BB2A4-0EC2-4352-809C-0E64C5ACE75C}" srcId="{E484F04F-18EA-43BD-8E41-76BDAA8C249B}" destId="{B85BE9C5-91E2-44EE-9901-892400C3CD9A}" srcOrd="4" destOrd="0" parTransId="{8A18C147-E53C-4CA4-93D1-7121F250DF27}" sibTransId="{FB9CFC0A-0C91-400B-AA68-2FCA2E100BE4}"/>
    <dgm:cxn modelId="{3035F523-AED8-4721-A180-6B64B5955022}" type="presOf" srcId="{9644E52D-4F11-47CD-9B02-77FC896CB7BB}" destId="{95C67A02-41B5-4574-B2D3-1F3ADDB14090}" srcOrd="0" destOrd="0" presId="urn:microsoft.com/office/officeart/2005/8/layout/process5"/>
    <dgm:cxn modelId="{82EE470F-5924-4BF3-A24D-1AAAA06111FA}" srcId="{E484F04F-18EA-43BD-8E41-76BDAA8C249B}" destId="{7741848A-3AF3-463B-8214-0B3FCC42CCAB}" srcOrd="2" destOrd="0" parTransId="{06BFAA38-63FD-43F0-90FA-74FC1F6E154C}" sibTransId="{04C6489E-D6D5-4F1A-9780-1E79521FD669}"/>
    <dgm:cxn modelId="{2D069DE5-BA59-4D10-B486-E3BB0C1CFA69}" type="presOf" srcId="{04C6489E-D6D5-4F1A-9780-1E79521FD669}" destId="{7C9A55F1-7E3E-4331-A745-D214A5A28892}" srcOrd="1" destOrd="0" presId="urn:microsoft.com/office/officeart/2005/8/layout/process5"/>
    <dgm:cxn modelId="{43375141-CFAD-4124-9516-0611D49B7A6B}" srcId="{E484F04F-18EA-43BD-8E41-76BDAA8C249B}" destId="{7B86212C-3D80-4A07-AAA4-A1F4EBED0FE9}" srcOrd="1" destOrd="0" parTransId="{3BEFF323-30BA-483A-B4E8-09979081A9C7}" sibTransId="{F49D89D8-D743-4E75-BD01-CC98D4719FDF}"/>
    <dgm:cxn modelId="{94E041D1-279C-4BAE-8F92-7FF59B3441C5}" type="presParOf" srcId="{50699195-BBA8-4939-AF6F-16819C3B8398}" destId="{95C67A02-41B5-4574-B2D3-1F3ADDB14090}" srcOrd="0" destOrd="0" presId="urn:microsoft.com/office/officeart/2005/8/layout/process5"/>
    <dgm:cxn modelId="{39795024-994E-48C7-A19C-BA94CC25A61D}" type="presParOf" srcId="{50699195-BBA8-4939-AF6F-16819C3B8398}" destId="{D3AB2C83-7C3B-4DA9-AA61-41B3C1119790}" srcOrd="1" destOrd="0" presId="urn:microsoft.com/office/officeart/2005/8/layout/process5"/>
    <dgm:cxn modelId="{635C9B67-A8BC-4088-8868-A9E137110190}" type="presParOf" srcId="{D3AB2C83-7C3B-4DA9-AA61-41B3C1119790}" destId="{2EC66E72-8141-4C7B-9D2A-8D7E1CED5983}" srcOrd="0" destOrd="0" presId="urn:microsoft.com/office/officeart/2005/8/layout/process5"/>
    <dgm:cxn modelId="{E858377B-9C2C-4CB1-BCE0-7CFBC7A4D692}" type="presParOf" srcId="{50699195-BBA8-4939-AF6F-16819C3B8398}" destId="{19D9D946-D429-45DC-98D6-52D3D1212FB8}" srcOrd="2" destOrd="0" presId="urn:microsoft.com/office/officeart/2005/8/layout/process5"/>
    <dgm:cxn modelId="{3C5209ED-E2E8-4342-99C2-1B628488C44C}" type="presParOf" srcId="{50699195-BBA8-4939-AF6F-16819C3B8398}" destId="{79BDD709-5397-46BA-BA0B-21838C19B505}" srcOrd="3" destOrd="0" presId="urn:microsoft.com/office/officeart/2005/8/layout/process5"/>
    <dgm:cxn modelId="{FBF9B95A-4886-41C9-858C-FA7E6320FD7C}" type="presParOf" srcId="{79BDD709-5397-46BA-BA0B-21838C19B505}" destId="{79CF2519-4FD9-42A3-A017-1BB294A519B0}" srcOrd="0" destOrd="0" presId="urn:microsoft.com/office/officeart/2005/8/layout/process5"/>
    <dgm:cxn modelId="{741FFD64-3E6A-4738-876F-06CC3FF8CD08}" type="presParOf" srcId="{50699195-BBA8-4939-AF6F-16819C3B8398}" destId="{8704E175-9EB5-46ED-B3F6-0C7524D40CB9}" srcOrd="4" destOrd="0" presId="urn:microsoft.com/office/officeart/2005/8/layout/process5"/>
    <dgm:cxn modelId="{2327150C-29EC-4F8F-8CDD-36D4012557F0}" type="presParOf" srcId="{50699195-BBA8-4939-AF6F-16819C3B8398}" destId="{983AE6C5-B4F7-42DB-A1E9-744790660F4B}" srcOrd="5" destOrd="0" presId="urn:microsoft.com/office/officeart/2005/8/layout/process5"/>
    <dgm:cxn modelId="{8DEFA4A4-4ED5-4B9D-ADB0-35A2BF36BD7D}" type="presParOf" srcId="{983AE6C5-B4F7-42DB-A1E9-744790660F4B}" destId="{7C9A55F1-7E3E-4331-A745-D214A5A28892}" srcOrd="0" destOrd="0" presId="urn:microsoft.com/office/officeart/2005/8/layout/process5"/>
    <dgm:cxn modelId="{1CECDA47-3A1A-4BE1-AE3D-674AD83F4B70}" type="presParOf" srcId="{50699195-BBA8-4939-AF6F-16819C3B8398}" destId="{56226AA2-F6DF-4AAA-8401-B6A5673BA08B}" srcOrd="6" destOrd="0" presId="urn:microsoft.com/office/officeart/2005/8/layout/process5"/>
    <dgm:cxn modelId="{E1B9339B-4398-467D-AC21-C48D2BFA80BD}" type="presParOf" srcId="{50699195-BBA8-4939-AF6F-16819C3B8398}" destId="{DCF6872B-A2EE-4930-B95E-5175CF04B815}" srcOrd="7" destOrd="0" presId="urn:microsoft.com/office/officeart/2005/8/layout/process5"/>
    <dgm:cxn modelId="{4744AF6B-DEC9-4A3D-AB9D-B18838A15099}" type="presParOf" srcId="{DCF6872B-A2EE-4930-B95E-5175CF04B815}" destId="{EE5C4B0E-436D-4399-85BC-7DDD80AB98C3}" srcOrd="0" destOrd="0" presId="urn:microsoft.com/office/officeart/2005/8/layout/process5"/>
    <dgm:cxn modelId="{3CB25656-B925-419E-9010-54F2FF6CCE74}" type="presParOf" srcId="{50699195-BBA8-4939-AF6F-16819C3B8398}" destId="{F9379A4D-61EE-459C-B970-581462BD7E05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23B515-06D1-4416-A989-DED11B30755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74029C-8372-48E4-BE6B-43B2C33D7E5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1. </a:t>
          </a:r>
        </a:p>
        <a:p>
          <a:r>
            <a:rPr lang="ru-RU" sz="28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Преступление</a:t>
          </a:r>
          <a:r>
            <a:rPr lang="ru-RU" sz="2800" dirty="0" smtClean="0">
              <a:latin typeface="Monotype Corsiva" panose="03010101010201010101" pitchFamily="66" charset="0"/>
            </a:rPr>
            <a:t> </a:t>
          </a:r>
          <a:endParaRPr lang="ru-RU" sz="2800" dirty="0">
            <a:latin typeface="Monotype Corsiva" panose="03010101010201010101" pitchFamily="66" charset="0"/>
          </a:endParaRPr>
        </a:p>
      </dgm:t>
    </dgm:pt>
    <dgm:pt modelId="{80936AF3-9668-479A-A116-978A1693D98E}" type="parTrans" cxnId="{341EB93F-5669-4E96-9145-AF032363A0BA}">
      <dgm:prSet/>
      <dgm:spPr/>
      <dgm:t>
        <a:bodyPr/>
        <a:lstStyle/>
        <a:p>
          <a:endParaRPr lang="ru-RU"/>
        </a:p>
      </dgm:t>
    </dgm:pt>
    <dgm:pt modelId="{1FDB61ED-EB8F-4EDF-A6BE-FF94BD768216}" type="sibTrans" cxnId="{341EB93F-5669-4E96-9145-AF032363A0BA}">
      <dgm:prSet/>
      <dgm:spPr/>
      <dgm:t>
        <a:bodyPr/>
        <a:lstStyle/>
        <a:p>
          <a:endParaRPr lang="ru-RU"/>
        </a:p>
      </dgm:t>
    </dgm:pt>
    <dgm:pt modelId="{4C5C39D1-EE72-4C5A-8F1F-3B6DFF8AE81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2. </a:t>
          </a:r>
        </a:p>
        <a:p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Наказание </a:t>
          </a:r>
          <a:endParaRPr lang="ru-RU" sz="2800" b="1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A5AAC660-14AF-4FBC-8110-B5F7602A1937}" type="parTrans" cxnId="{653D7A49-6DA4-4CAB-B403-799000E6CF47}">
      <dgm:prSet/>
      <dgm:spPr/>
      <dgm:t>
        <a:bodyPr/>
        <a:lstStyle/>
        <a:p>
          <a:endParaRPr lang="ru-RU"/>
        </a:p>
      </dgm:t>
    </dgm:pt>
    <dgm:pt modelId="{B78080B6-8D07-4709-A36B-D282CA487EDA}" type="sibTrans" cxnId="{653D7A49-6DA4-4CAB-B403-799000E6CF47}">
      <dgm:prSet/>
      <dgm:spPr/>
      <dgm:t>
        <a:bodyPr/>
        <a:lstStyle/>
        <a:p>
          <a:endParaRPr lang="ru-RU"/>
        </a:p>
      </dgm:t>
    </dgm:pt>
    <dgm:pt modelId="{616DA21C-11F6-404D-9673-000ADBC9AD1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3. </a:t>
          </a:r>
        </a:p>
        <a:p>
          <a:r>
            <a:rPr lang="ru-RU" sz="28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Поиск путей выхода из ситуации</a:t>
          </a:r>
          <a:endParaRPr lang="ru-RU" sz="28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3998BCE5-7E1A-49CD-AA50-985DB5E9C46B}" type="parTrans" cxnId="{47BBBAA3-614A-404A-B10B-87304134FB3D}">
      <dgm:prSet/>
      <dgm:spPr/>
      <dgm:t>
        <a:bodyPr/>
        <a:lstStyle/>
        <a:p>
          <a:endParaRPr lang="ru-RU"/>
        </a:p>
      </dgm:t>
    </dgm:pt>
    <dgm:pt modelId="{8F0CC1DA-030A-4444-87A4-7BCE0DF1DE04}" type="sibTrans" cxnId="{47BBBAA3-614A-404A-B10B-87304134FB3D}">
      <dgm:prSet/>
      <dgm:spPr/>
      <dgm:t>
        <a:bodyPr/>
        <a:lstStyle/>
        <a:p>
          <a:endParaRPr lang="ru-RU"/>
        </a:p>
      </dgm:t>
    </dgm:pt>
    <dgm:pt modelId="{E8FE4431-0C98-4805-AAA2-F92A0640CD2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4. </a:t>
          </a:r>
        </a:p>
        <a:p>
          <a:r>
            <a:rPr lang="ru-RU" sz="28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Путь к нравственной свободе </a:t>
          </a:r>
          <a:endParaRPr lang="ru-RU" sz="28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5EA7D504-D7EA-4A19-B2C9-A1470F2ED3E7}" type="parTrans" cxnId="{72F3BECE-39CC-44F8-9345-3979E3A38448}">
      <dgm:prSet/>
      <dgm:spPr/>
      <dgm:t>
        <a:bodyPr/>
        <a:lstStyle/>
        <a:p>
          <a:endParaRPr lang="ru-RU"/>
        </a:p>
      </dgm:t>
    </dgm:pt>
    <dgm:pt modelId="{EEA8A1D8-07A7-44B1-A86F-6A28C5B1F463}" type="sibTrans" cxnId="{72F3BECE-39CC-44F8-9345-3979E3A38448}">
      <dgm:prSet/>
      <dgm:spPr/>
      <dgm:t>
        <a:bodyPr/>
        <a:lstStyle/>
        <a:p>
          <a:endParaRPr lang="ru-RU"/>
        </a:p>
      </dgm:t>
    </dgm:pt>
    <dgm:pt modelId="{824B8614-CC07-4285-A9C6-86F155918E2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5-6. </a:t>
          </a:r>
          <a:endParaRPr lang="ru-RU" sz="2800" dirty="0" smtClean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  <a:p>
          <a:r>
            <a:rPr lang="ru-RU" sz="28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Путь нравственного освобождения</a:t>
          </a:r>
          <a:endParaRPr lang="ru-RU" sz="28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gm:t>
    </dgm:pt>
    <dgm:pt modelId="{8950F47A-0465-46FB-9943-47BD359670B5}" type="parTrans" cxnId="{687ADC58-7670-4C46-A471-463269C792DF}">
      <dgm:prSet/>
      <dgm:spPr/>
      <dgm:t>
        <a:bodyPr/>
        <a:lstStyle/>
        <a:p>
          <a:endParaRPr lang="ru-RU"/>
        </a:p>
      </dgm:t>
    </dgm:pt>
    <dgm:pt modelId="{9E24C943-0238-4435-AD5A-7A6B552EDB17}" type="sibTrans" cxnId="{687ADC58-7670-4C46-A471-463269C792DF}">
      <dgm:prSet/>
      <dgm:spPr/>
      <dgm:t>
        <a:bodyPr/>
        <a:lstStyle/>
        <a:p>
          <a:endParaRPr lang="ru-RU"/>
        </a:p>
      </dgm:t>
    </dgm:pt>
    <dgm:pt modelId="{45DA5247-36B2-4A8B-97E3-1F0F2D8BD39E}" type="pres">
      <dgm:prSet presAssocID="{F423B515-06D1-4416-A989-DED11B307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309E9-3A45-45DA-AD80-8F6362BE1D14}" type="pres">
      <dgm:prSet presAssocID="{4774029C-8372-48E4-BE6B-43B2C33D7E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49C55-236D-4974-91B5-82F47863FC74}" type="pres">
      <dgm:prSet presAssocID="{1FDB61ED-EB8F-4EDF-A6BE-FF94BD768216}" presName="sibTrans" presStyleCnt="0"/>
      <dgm:spPr/>
    </dgm:pt>
    <dgm:pt modelId="{A423FF9C-066A-443E-959C-711D8A20CAD3}" type="pres">
      <dgm:prSet presAssocID="{4C5C39D1-EE72-4C5A-8F1F-3B6DFF8AE8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DF302-AEA7-46B1-90BC-79D51B08FF0E}" type="pres">
      <dgm:prSet presAssocID="{B78080B6-8D07-4709-A36B-D282CA487EDA}" presName="sibTrans" presStyleCnt="0"/>
      <dgm:spPr/>
    </dgm:pt>
    <dgm:pt modelId="{90BDA8FC-951E-4962-AB05-F2887133555C}" type="pres">
      <dgm:prSet presAssocID="{616DA21C-11F6-404D-9673-000ADBC9AD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365F9-60F6-4904-960B-A261E6C49A1D}" type="pres">
      <dgm:prSet presAssocID="{8F0CC1DA-030A-4444-87A4-7BCE0DF1DE04}" presName="sibTrans" presStyleCnt="0"/>
      <dgm:spPr/>
    </dgm:pt>
    <dgm:pt modelId="{6D6FB92E-5C7C-4C7D-A63F-93209144A19B}" type="pres">
      <dgm:prSet presAssocID="{E8FE4431-0C98-4805-AAA2-F92A0640CD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C4BC4-A09C-43D1-8EC8-63439976611B}" type="pres">
      <dgm:prSet presAssocID="{EEA8A1D8-07A7-44B1-A86F-6A28C5B1F463}" presName="sibTrans" presStyleCnt="0"/>
      <dgm:spPr/>
    </dgm:pt>
    <dgm:pt modelId="{26EBB857-E407-46C4-8BD0-EDFEF5A1150E}" type="pres">
      <dgm:prSet presAssocID="{824B8614-CC07-4285-A9C6-86F155918E2B}" presName="node" presStyleLbl="node1" presStyleIdx="4" presStyleCnt="5" custLinFactNeighborX="3400" custLinFactNeighborY="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0C7F8-ADF4-4BEB-9689-6FE71D408093}" type="presOf" srcId="{F423B515-06D1-4416-A989-DED11B307559}" destId="{45DA5247-36B2-4A8B-97E3-1F0F2D8BD39E}" srcOrd="0" destOrd="0" presId="urn:microsoft.com/office/officeart/2005/8/layout/default"/>
    <dgm:cxn modelId="{47BBBAA3-614A-404A-B10B-87304134FB3D}" srcId="{F423B515-06D1-4416-A989-DED11B307559}" destId="{616DA21C-11F6-404D-9673-000ADBC9AD17}" srcOrd="2" destOrd="0" parTransId="{3998BCE5-7E1A-49CD-AA50-985DB5E9C46B}" sibTransId="{8F0CC1DA-030A-4444-87A4-7BCE0DF1DE04}"/>
    <dgm:cxn modelId="{72F3BECE-39CC-44F8-9345-3979E3A38448}" srcId="{F423B515-06D1-4416-A989-DED11B307559}" destId="{E8FE4431-0C98-4805-AAA2-F92A0640CD2C}" srcOrd="3" destOrd="0" parTransId="{5EA7D504-D7EA-4A19-B2C9-A1470F2ED3E7}" sibTransId="{EEA8A1D8-07A7-44B1-A86F-6A28C5B1F463}"/>
    <dgm:cxn modelId="{69E2B104-2D80-4421-9822-896F27F9DC8F}" type="presOf" srcId="{824B8614-CC07-4285-A9C6-86F155918E2B}" destId="{26EBB857-E407-46C4-8BD0-EDFEF5A1150E}" srcOrd="0" destOrd="0" presId="urn:microsoft.com/office/officeart/2005/8/layout/default"/>
    <dgm:cxn modelId="{25F56FA1-D62A-456F-9EA3-960E48114C7D}" type="presOf" srcId="{E8FE4431-0C98-4805-AAA2-F92A0640CD2C}" destId="{6D6FB92E-5C7C-4C7D-A63F-93209144A19B}" srcOrd="0" destOrd="0" presId="urn:microsoft.com/office/officeart/2005/8/layout/default"/>
    <dgm:cxn modelId="{53A17516-2715-4F41-B424-5AA9C61C9479}" type="presOf" srcId="{4C5C39D1-EE72-4C5A-8F1F-3B6DFF8AE814}" destId="{A423FF9C-066A-443E-959C-711D8A20CAD3}" srcOrd="0" destOrd="0" presId="urn:microsoft.com/office/officeart/2005/8/layout/default"/>
    <dgm:cxn modelId="{1CFBAB3E-90EF-451C-BF1E-C561FA410E6A}" type="presOf" srcId="{4774029C-8372-48E4-BE6B-43B2C33D7E58}" destId="{238309E9-3A45-45DA-AD80-8F6362BE1D14}" srcOrd="0" destOrd="0" presId="urn:microsoft.com/office/officeart/2005/8/layout/default"/>
    <dgm:cxn modelId="{BEC4529D-310F-4B99-8F9F-2C71460246B4}" type="presOf" srcId="{616DA21C-11F6-404D-9673-000ADBC9AD17}" destId="{90BDA8FC-951E-4962-AB05-F2887133555C}" srcOrd="0" destOrd="0" presId="urn:microsoft.com/office/officeart/2005/8/layout/default"/>
    <dgm:cxn modelId="{687ADC58-7670-4C46-A471-463269C792DF}" srcId="{F423B515-06D1-4416-A989-DED11B307559}" destId="{824B8614-CC07-4285-A9C6-86F155918E2B}" srcOrd="4" destOrd="0" parTransId="{8950F47A-0465-46FB-9943-47BD359670B5}" sibTransId="{9E24C943-0238-4435-AD5A-7A6B552EDB17}"/>
    <dgm:cxn modelId="{653D7A49-6DA4-4CAB-B403-799000E6CF47}" srcId="{F423B515-06D1-4416-A989-DED11B307559}" destId="{4C5C39D1-EE72-4C5A-8F1F-3B6DFF8AE814}" srcOrd="1" destOrd="0" parTransId="{A5AAC660-14AF-4FBC-8110-B5F7602A1937}" sibTransId="{B78080B6-8D07-4709-A36B-D282CA487EDA}"/>
    <dgm:cxn modelId="{341EB93F-5669-4E96-9145-AF032363A0BA}" srcId="{F423B515-06D1-4416-A989-DED11B307559}" destId="{4774029C-8372-48E4-BE6B-43B2C33D7E58}" srcOrd="0" destOrd="0" parTransId="{80936AF3-9668-479A-A116-978A1693D98E}" sibTransId="{1FDB61ED-EB8F-4EDF-A6BE-FF94BD768216}"/>
    <dgm:cxn modelId="{B583B6BC-FBED-4D14-A41B-C1A59E58BF4D}" type="presParOf" srcId="{45DA5247-36B2-4A8B-97E3-1F0F2D8BD39E}" destId="{238309E9-3A45-45DA-AD80-8F6362BE1D14}" srcOrd="0" destOrd="0" presId="urn:microsoft.com/office/officeart/2005/8/layout/default"/>
    <dgm:cxn modelId="{9DA523FF-8521-4DBA-98BD-01A083AEB275}" type="presParOf" srcId="{45DA5247-36B2-4A8B-97E3-1F0F2D8BD39E}" destId="{1AD49C55-236D-4974-91B5-82F47863FC74}" srcOrd="1" destOrd="0" presId="urn:microsoft.com/office/officeart/2005/8/layout/default"/>
    <dgm:cxn modelId="{99ECFC07-F5C9-4FDF-8447-995833CD68C6}" type="presParOf" srcId="{45DA5247-36B2-4A8B-97E3-1F0F2D8BD39E}" destId="{A423FF9C-066A-443E-959C-711D8A20CAD3}" srcOrd="2" destOrd="0" presId="urn:microsoft.com/office/officeart/2005/8/layout/default"/>
    <dgm:cxn modelId="{2681206F-1C7F-4266-927D-DDADF52E5F77}" type="presParOf" srcId="{45DA5247-36B2-4A8B-97E3-1F0F2D8BD39E}" destId="{6CFDF302-AEA7-46B1-90BC-79D51B08FF0E}" srcOrd="3" destOrd="0" presId="urn:microsoft.com/office/officeart/2005/8/layout/default"/>
    <dgm:cxn modelId="{B6F4F1D2-9EFC-4028-91F0-11EC386DCF05}" type="presParOf" srcId="{45DA5247-36B2-4A8B-97E3-1F0F2D8BD39E}" destId="{90BDA8FC-951E-4962-AB05-F2887133555C}" srcOrd="4" destOrd="0" presId="urn:microsoft.com/office/officeart/2005/8/layout/default"/>
    <dgm:cxn modelId="{E8DF534D-87DF-4EBC-9E83-FDB92C8F7DF1}" type="presParOf" srcId="{45DA5247-36B2-4A8B-97E3-1F0F2D8BD39E}" destId="{159365F9-60F6-4904-960B-A261E6C49A1D}" srcOrd="5" destOrd="0" presId="urn:microsoft.com/office/officeart/2005/8/layout/default"/>
    <dgm:cxn modelId="{9B124AC8-898D-475B-AE66-726D6CAD0A55}" type="presParOf" srcId="{45DA5247-36B2-4A8B-97E3-1F0F2D8BD39E}" destId="{6D6FB92E-5C7C-4C7D-A63F-93209144A19B}" srcOrd="6" destOrd="0" presId="urn:microsoft.com/office/officeart/2005/8/layout/default"/>
    <dgm:cxn modelId="{97C2A9B3-AFB5-4EF5-BB8F-5E58845EAEBF}" type="presParOf" srcId="{45DA5247-36B2-4A8B-97E3-1F0F2D8BD39E}" destId="{A49C4BC4-A09C-43D1-8EC8-63439976611B}" srcOrd="7" destOrd="0" presId="urn:microsoft.com/office/officeart/2005/8/layout/default"/>
    <dgm:cxn modelId="{5726D9D5-6901-42CC-85C9-AF5C6FD37F05}" type="presParOf" srcId="{45DA5247-36B2-4A8B-97E3-1F0F2D8BD39E}" destId="{26EBB857-E407-46C4-8BD0-EDFEF5A1150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B3AC4-377A-4518-9190-16025B7BA50C}">
      <dsp:nvSpPr>
        <dsp:cNvPr id="0" name=""/>
        <dsp:cNvSpPr/>
      </dsp:nvSpPr>
      <dsp:spPr>
        <a:xfrm>
          <a:off x="0" y="941670"/>
          <a:ext cx="506422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54660-595C-4E73-98F8-4272B3AD49E1}">
      <dsp:nvSpPr>
        <dsp:cNvPr id="0" name=""/>
        <dsp:cNvSpPr/>
      </dsp:nvSpPr>
      <dsp:spPr>
        <a:xfrm>
          <a:off x="251480" y="11907"/>
          <a:ext cx="4808005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991" tIns="0" rIns="1339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  <a:latin typeface="Monotype Corsiva" panose="03010101010201010101" pitchFamily="66" charset="0"/>
            </a:rPr>
            <a:t>Религиозно-философский</a:t>
          </a: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299035" y="59462"/>
        <a:ext cx="4712895" cy="879050"/>
      </dsp:txXfrm>
    </dsp:sp>
    <dsp:sp modelId="{1FEE635B-0736-4789-9EBC-C17CAB3DFCFF}">
      <dsp:nvSpPr>
        <dsp:cNvPr id="0" name=""/>
        <dsp:cNvSpPr/>
      </dsp:nvSpPr>
      <dsp:spPr>
        <a:xfrm>
          <a:off x="0" y="1995868"/>
          <a:ext cx="506422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8AC13-DCBA-4B03-B5A6-DE09BBC832C9}">
      <dsp:nvSpPr>
        <dsp:cNvPr id="0" name=""/>
        <dsp:cNvSpPr/>
      </dsp:nvSpPr>
      <dsp:spPr>
        <a:xfrm>
          <a:off x="243072" y="1508787"/>
          <a:ext cx="4820582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991" tIns="0" rIns="13399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C00000"/>
              </a:solidFill>
              <a:latin typeface="Monotype Corsiva" panose="03010101010201010101" pitchFamily="66" charset="0"/>
            </a:rPr>
            <a:t>Нравственный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290627" y="1556342"/>
        <a:ext cx="4725472" cy="879050"/>
      </dsp:txXfrm>
    </dsp:sp>
    <dsp:sp modelId="{51238BA2-F5ED-45D5-BA15-9711D5FA80BA}">
      <dsp:nvSpPr>
        <dsp:cNvPr id="0" name=""/>
        <dsp:cNvSpPr/>
      </dsp:nvSpPr>
      <dsp:spPr>
        <a:xfrm>
          <a:off x="0" y="3492748"/>
          <a:ext cx="506422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9A022-6741-4DE9-8A0A-E724AD958FEE}">
      <dsp:nvSpPr>
        <dsp:cNvPr id="0" name=""/>
        <dsp:cNvSpPr/>
      </dsp:nvSpPr>
      <dsp:spPr>
        <a:xfrm>
          <a:off x="243641" y="3024332"/>
          <a:ext cx="4820582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991" tIns="0" rIns="13399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C00000"/>
              </a:solidFill>
              <a:latin typeface="Monotype Corsiva" panose="03010101010201010101" pitchFamily="66" charset="0"/>
            </a:rPr>
            <a:t>Сюжетный</a:t>
          </a:r>
          <a:r>
            <a:rPr lang="ru-RU" sz="2400" kern="1200" dirty="0" smtClean="0"/>
            <a:t>  </a:t>
          </a:r>
          <a:endParaRPr lang="ru-RU" sz="2400" kern="1200" dirty="0"/>
        </a:p>
      </dsp:txBody>
      <dsp:txXfrm>
        <a:off x="291196" y="3071887"/>
        <a:ext cx="4725472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67A02-41B5-4574-B2D3-1F3ADDB14090}">
      <dsp:nvSpPr>
        <dsp:cNvPr id="0" name=""/>
        <dsp:cNvSpPr/>
      </dsp:nvSpPr>
      <dsp:spPr>
        <a:xfrm>
          <a:off x="7413" y="891569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Мысль о грехе </a:t>
          </a:r>
          <a:endParaRPr lang="ru-RU" sz="32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46354" y="930510"/>
        <a:ext cx="2138026" cy="1251663"/>
      </dsp:txXfrm>
    </dsp:sp>
    <dsp:sp modelId="{D3AB2C83-7C3B-4DA9-AA61-41B3C1119790}">
      <dsp:nvSpPr>
        <dsp:cNvPr id="0" name=""/>
        <dsp:cNvSpPr/>
      </dsp:nvSpPr>
      <dsp:spPr>
        <a:xfrm>
          <a:off x="2418322" y="1281569"/>
          <a:ext cx="469772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418322" y="1391478"/>
        <a:ext cx="328840" cy="329727"/>
      </dsp:txXfrm>
    </dsp:sp>
    <dsp:sp modelId="{19D9D946-D429-45DC-98D6-52D3D1212FB8}">
      <dsp:nvSpPr>
        <dsp:cNvPr id="0" name=""/>
        <dsp:cNvSpPr/>
      </dsp:nvSpPr>
      <dsp:spPr>
        <a:xfrm>
          <a:off x="3109685" y="891569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Сочетание мысли с чужой</a:t>
          </a:r>
          <a:endParaRPr lang="ru-RU" sz="26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3148626" y="930510"/>
        <a:ext cx="2138026" cy="1251663"/>
      </dsp:txXfrm>
    </dsp:sp>
    <dsp:sp modelId="{79BDD709-5397-46BA-BA0B-21838C19B505}">
      <dsp:nvSpPr>
        <dsp:cNvPr id="0" name=""/>
        <dsp:cNvSpPr/>
      </dsp:nvSpPr>
      <dsp:spPr>
        <a:xfrm rot="21599049">
          <a:off x="5504024" y="1281153"/>
          <a:ext cx="429853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504024" y="1391080"/>
        <a:ext cx="300897" cy="329727"/>
      </dsp:txXfrm>
    </dsp:sp>
    <dsp:sp modelId="{8704E175-9EB5-46ED-B3F6-0C7524D40CB9}">
      <dsp:nvSpPr>
        <dsp:cNvPr id="0" name=""/>
        <dsp:cNvSpPr/>
      </dsp:nvSpPr>
      <dsp:spPr>
        <a:xfrm>
          <a:off x="6136638" y="890731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Формирование греховного помысла</a:t>
          </a:r>
          <a:endParaRPr lang="ru-RU" sz="26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6175579" y="929672"/>
        <a:ext cx="2138026" cy="1251663"/>
      </dsp:txXfrm>
    </dsp:sp>
    <dsp:sp modelId="{983AE6C5-B4F7-42DB-A1E9-744790660F4B}">
      <dsp:nvSpPr>
        <dsp:cNvPr id="0" name=""/>
        <dsp:cNvSpPr/>
      </dsp:nvSpPr>
      <dsp:spPr>
        <a:xfrm rot="5283240">
          <a:off x="7046556" y="2375796"/>
          <a:ext cx="470487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7114540" y="2415366"/>
        <a:ext cx="329727" cy="329341"/>
      </dsp:txXfrm>
    </dsp:sp>
    <dsp:sp modelId="{56226AA2-F6DF-4AAA-8401-B6A5673BA08B}">
      <dsp:nvSpPr>
        <dsp:cNvPr id="0" name=""/>
        <dsp:cNvSpPr/>
      </dsp:nvSpPr>
      <dsp:spPr>
        <a:xfrm>
          <a:off x="6211957" y="3107477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Пленение грехом </a:t>
          </a:r>
          <a:endParaRPr lang="ru-RU" sz="26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6250898" y="3146418"/>
        <a:ext cx="2138026" cy="1251663"/>
      </dsp:txXfrm>
    </dsp:sp>
    <dsp:sp modelId="{DCF6872B-A2EE-4930-B95E-5175CF04B815}">
      <dsp:nvSpPr>
        <dsp:cNvPr id="0" name=""/>
        <dsp:cNvSpPr/>
      </dsp:nvSpPr>
      <dsp:spPr>
        <a:xfrm rot="10800000">
          <a:off x="5547185" y="3497477"/>
          <a:ext cx="469772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688117" y="3607386"/>
        <a:ext cx="328840" cy="329727"/>
      </dsp:txXfrm>
    </dsp:sp>
    <dsp:sp modelId="{F9379A4D-61EE-459C-B970-581462BD7E05}">
      <dsp:nvSpPr>
        <dsp:cNvPr id="0" name=""/>
        <dsp:cNvSpPr/>
      </dsp:nvSpPr>
      <dsp:spPr>
        <a:xfrm>
          <a:off x="3109685" y="3107477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  <a:latin typeface="Monotype Corsiva" panose="03010101010201010101" pitchFamily="66" charset="0"/>
            </a:rPr>
            <a:t>Грех</a:t>
          </a:r>
          <a:r>
            <a:rPr lang="ru-RU" sz="26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 </a:t>
          </a:r>
          <a:endParaRPr lang="ru-RU" sz="26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3148626" y="3146418"/>
        <a:ext cx="2138026" cy="1251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67A02-41B5-4574-B2D3-1F3ADDB14090}">
      <dsp:nvSpPr>
        <dsp:cNvPr id="0" name=""/>
        <dsp:cNvSpPr/>
      </dsp:nvSpPr>
      <dsp:spPr>
        <a:xfrm>
          <a:off x="114730" y="504060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rPr>
            <a:t>Мысль о грехе </a:t>
          </a:r>
          <a:endParaRPr lang="ru-RU" sz="3200" kern="1200" dirty="0">
            <a:solidFill>
              <a:schemeClr val="accent5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153671" y="543001"/>
        <a:ext cx="2138026" cy="1251663"/>
      </dsp:txXfrm>
    </dsp:sp>
    <dsp:sp modelId="{D3AB2C83-7C3B-4DA9-AA61-41B3C1119790}">
      <dsp:nvSpPr>
        <dsp:cNvPr id="0" name=""/>
        <dsp:cNvSpPr/>
      </dsp:nvSpPr>
      <dsp:spPr>
        <a:xfrm rot="82721">
          <a:off x="2501311" y="929784"/>
          <a:ext cx="411428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501329" y="1038208"/>
        <a:ext cx="288000" cy="329727"/>
      </dsp:txXfrm>
    </dsp:sp>
    <dsp:sp modelId="{19D9D946-D429-45DC-98D6-52D3D1212FB8}">
      <dsp:nvSpPr>
        <dsp:cNvPr id="0" name=""/>
        <dsp:cNvSpPr/>
      </dsp:nvSpPr>
      <dsp:spPr>
        <a:xfrm>
          <a:off x="3106694" y="576068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Теория Раскольникова</a:t>
          </a:r>
          <a:endParaRPr lang="ru-RU" sz="26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3145635" y="615009"/>
        <a:ext cx="2138026" cy="1251663"/>
      </dsp:txXfrm>
    </dsp:sp>
    <dsp:sp modelId="{79BDD709-5397-46BA-BA0B-21838C19B505}">
      <dsp:nvSpPr>
        <dsp:cNvPr id="0" name=""/>
        <dsp:cNvSpPr/>
      </dsp:nvSpPr>
      <dsp:spPr>
        <a:xfrm rot="21548519">
          <a:off x="5501666" y="943563"/>
          <a:ext cx="431487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501673" y="1054441"/>
        <a:ext cx="302041" cy="329727"/>
      </dsp:txXfrm>
    </dsp:sp>
    <dsp:sp modelId="{8704E175-9EB5-46ED-B3F6-0C7524D40CB9}">
      <dsp:nvSpPr>
        <dsp:cNvPr id="0" name=""/>
        <dsp:cNvSpPr/>
      </dsp:nvSpPr>
      <dsp:spPr>
        <a:xfrm>
          <a:off x="6136638" y="530691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Деление людей </a:t>
          </a:r>
          <a:endParaRPr lang="ru-RU" sz="26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6175579" y="569632"/>
        <a:ext cx="2138026" cy="1251663"/>
      </dsp:txXfrm>
    </dsp:sp>
    <dsp:sp modelId="{983AE6C5-B4F7-42DB-A1E9-744790660F4B}">
      <dsp:nvSpPr>
        <dsp:cNvPr id="0" name=""/>
        <dsp:cNvSpPr/>
      </dsp:nvSpPr>
      <dsp:spPr>
        <a:xfrm rot="5283240">
          <a:off x="7046556" y="2015756"/>
          <a:ext cx="470487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7114540" y="2055326"/>
        <a:ext cx="329727" cy="329341"/>
      </dsp:txXfrm>
    </dsp:sp>
    <dsp:sp modelId="{56226AA2-F6DF-4AAA-8401-B6A5673BA08B}">
      <dsp:nvSpPr>
        <dsp:cNvPr id="0" name=""/>
        <dsp:cNvSpPr/>
      </dsp:nvSpPr>
      <dsp:spPr>
        <a:xfrm>
          <a:off x="6211957" y="2747437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Одна жизнь  против сотен спасенных </a:t>
          </a:r>
          <a:endParaRPr lang="ru-RU" sz="26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6250898" y="2786378"/>
        <a:ext cx="2138026" cy="1251663"/>
      </dsp:txXfrm>
    </dsp:sp>
    <dsp:sp modelId="{DCF6872B-A2EE-4930-B95E-5175CF04B815}">
      <dsp:nvSpPr>
        <dsp:cNvPr id="0" name=""/>
        <dsp:cNvSpPr/>
      </dsp:nvSpPr>
      <dsp:spPr>
        <a:xfrm rot="10800000">
          <a:off x="5547185" y="3137437"/>
          <a:ext cx="469772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688117" y="3247346"/>
        <a:ext cx="328840" cy="329727"/>
      </dsp:txXfrm>
    </dsp:sp>
    <dsp:sp modelId="{F9379A4D-61EE-459C-B970-581462BD7E05}">
      <dsp:nvSpPr>
        <dsp:cNvPr id="0" name=""/>
        <dsp:cNvSpPr/>
      </dsp:nvSpPr>
      <dsp:spPr>
        <a:xfrm>
          <a:off x="3109685" y="2747437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latin typeface="Monotype Corsiva" panose="03010101010201010101" pitchFamily="66" charset="0"/>
            </a:rPr>
            <a:t>Убийство</a:t>
          </a:r>
          <a:r>
            <a:rPr lang="ru-RU" sz="4000" b="1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6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 </a:t>
          </a:r>
          <a:endParaRPr lang="ru-RU" sz="26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3148626" y="2786378"/>
        <a:ext cx="2138026" cy="12516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67A02-41B5-4574-B2D3-1F3ADDB14090}">
      <dsp:nvSpPr>
        <dsp:cNvPr id="0" name=""/>
        <dsp:cNvSpPr/>
      </dsp:nvSpPr>
      <dsp:spPr>
        <a:xfrm>
          <a:off x="114730" y="504060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rPr>
            <a:t>Сочетание мысли о грехе с чужой </a:t>
          </a:r>
          <a:endParaRPr lang="ru-RU" sz="2800" kern="1200" dirty="0">
            <a:solidFill>
              <a:schemeClr val="accent5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153671" y="543001"/>
        <a:ext cx="2138026" cy="1251663"/>
      </dsp:txXfrm>
    </dsp:sp>
    <dsp:sp modelId="{D3AB2C83-7C3B-4DA9-AA61-41B3C1119790}">
      <dsp:nvSpPr>
        <dsp:cNvPr id="0" name=""/>
        <dsp:cNvSpPr/>
      </dsp:nvSpPr>
      <dsp:spPr>
        <a:xfrm rot="82721">
          <a:off x="2501311" y="929784"/>
          <a:ext cx="411428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501329" y="1038208"/>
        <a:ext cx="288000" cy="329727"/>
      </dsp:txXfrm>
    </dsp:sp>
    <dsp:sp modelId="{19D9D946-D429-45DC-98D6-52D3D1212FB8}">
      <dsp:nvSpPr>
        <dsp:cNvPr id="0" name=""/>
        <dsp:cNvSpPr/>
      </dsp:nvSpPr>
      <dsp:spPr>
        <a:xfrm>
          <a:off x="3106694" y="576068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Разговор студента с офицером</a:t>
          </a:r>
          <a:endParaRPr lang="ru-RU" sz="21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3145635" y="615009"/>
        <a:ext cx="2138026" cy="1251663"/>
      </dsp:txXfrm>
    </dsp:sp>
    <dsp:sp modelId="{79BDD709-5397-46BA-BA0B-21838C19B505}">
      <dsp:nvSpPr>
        <dsp:cNvPr id="0" name=""/>
        <dsp:cNvSpPr/>
      </dsp:nvSpPr>
      <dsp:spPr>
        <a:xfrm rot="21548519">
          <a:off x="5501666" y="943563"/>
          <a:ext cx="431487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501673" y="1054441"/>
        <a:ext cx="302041" cy="329727"/>
      </dsp:txXfrm>
    </dsp:sp>
    <dsp:sp modelId="{8704E175-9EB5-46ED-B3F6-0C7524D40CB9}">
      <dsp:nvSpPr>
        <dsp:cNvPr id="0" name=""/>
        <dsp:cNvSpPr/>
      </dsp:nvSpPr>
      <dsp:spPr>
        <a:xfrm>
          <a:off x="6136638" y="530691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Убежденность героя в правильности теории </a:t>
          </a:r>
          <a:endParaRPr lang="ru-RU" sz="21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6175579" y="569632"/>
        <a:ext cx="2138026" cy="1251663"/>
      </dsp:txXfrm>
    </dsp:sp>
    <dsp:sp modelId="{983AE6C5-B4F7-42DB-A1E9-744790660F4B}">
      <dsp:nvSpPr>
        <dsp:cNvPr id="0" name=""/>
        <dsp:cNvSpPr/>
      </dsp:nvSpPr>
      <dsp:spPr>
        <a:xfrm rot="5283240">
          <a:off x="7046556" y="2015756"/>
          <a:ext cx="470487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7114540" y="2055326"/>
        <a:ext cx="329727" cy="329341"/>
      </dsp:txXfrm>
    </dsp:sp>
    <dsp:sp modelId="{56226AA2-F6DF-4AAA-8401-B6A5673BA08B}">
      <dsp:nvSpPr>
        <dsp:cNvPr id="0" name=""/>
        <dsp:cNvSpPr/>
      </dsp:nvSpPr>
      <dsp:spPr>
        <a:xfrm>
          <a:off x="6211957" y="2747437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Пленение грехом</a:t>
          </a:r>
          <a:endParaRPr lang="ru-RU" sz="21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6250898" y="2786378"/>
        <a:ext cx="2138026" cy="1251663"/>
      </dsp:txXfrm>
    </dsp:sp>
    <dsp:sp modelId="{DCF6872B-A2EE-4930-B95E-5175CF04B815}">
      <dsp:nvSpPr>
        <dsp:cNvPr id="0" name=""/>
        <dsp:cNvSpPr/>
      </dsp:nvSpPr>
      <dsp:spPr>
        <a:xfrm rot="10800000">
          <a:off x="5547185" y="3137437"/>
          <a:ext cx="469772" cy="5495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5688117" y="3247346"/>
        <a:ext cx="328840" cy="329727"/>
      </dsp:txXfrm>
    </dsp:sp>
    <dsp:sp modelId="{F9379A4D-61EE-459C-B970-581462BD7E05}">
      <dsp:nvSpPr>
        <dsp:cNvPr id="0" name=""/>
        <dsp:cNvSpPr/>
      </dsp:nvSpPr>
      <dsp:spPr>
        <a:xfrm>
          <a:off x="3109685" y="2747437"/>
          <a:ext cx="2215908" cy="132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latin typeface="Monotype Corsiva" panose="03010101010201010101" pitchFamily="66" charset="0"/>
            </a:rPr>
            <a:t>Убийство</a:t>
          </a:r>
          <a:r>
            <a:rPr lang="ru-RU" sz="4000" b="1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6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 </a:t>
          </a:r>
          <a:endParaRPr lang="ru-RU" sz="26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3148626" y="2786378"/>
        <a:ext cx="2138026" cy="1251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309E9-3A45-45DA-AD80-8F6362BE1D14}">
      <dsp:nvSpPr>
        <dsp:cNvPr id="0" name=""/>
        <dsp:cNvSpPr/>
      </dsp:nvSpPr>
      <dsp:spPr>
        <a:xfrm>
          <a:off x="0" y="884646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1.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Преступление</a:t>
          </a:r>
          <a:r>
            <a:rPr lang="ru-RU" sz="2800" kern="1200" dirty="0" smtClean="0">
              <a:latin typeface="Monotype Corsiva" panose="03010101010201010101" pitchFamily="66" charset="0"/>
            </a:rPr>
            <a:t> </a:t>
          </a:r>
          <a:endParaRPr lang="ru-RU" sz="2800" kern="1200" dirty="0">
            <a:latin typeface="Monotype Corsiva" panose="03010101010201010101" pitchFamily="66" charset="0"/>
          </a:endParaRPr>
        </a:p>
      </dsp:txBody>
      <dsp:txXfrm>
        <a:off x="0" y="884646"/>
        <a:ext cx="2571749" cy="1543050"/>
      </dsp:txXfrm>
    </dsp:sp>
    <dsp:sp modelId="{A423FF9C-066A-443E-959C-711D8A20CAD3}">
      <dsp:nvSpPr>
        <dsp:cNvPr id="0" name=""/>
        <dsp:cNvSpPr/>
      </dsp:nvSpPr>
      <dsp:spPr>
        <a:xfrm>
          <a:off x="2828925" y="884646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2.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Наказание </a:t>
          </a:r>
          <a:endParaRPr lang="ru-RU" sz="2800" b="1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2828925" y="884646"/>
        <a:ext cx="2571749" cy="1543050"/>
      </dsp:txXfrm>
    </dsp:sp>
    <dsp:sp modelId="{90BDA8FC-951E-4962-AB05-F2887133555C}">
      <dsp:nvSpPr>
        <dsp:cNvPr id="0" name=""/>
        <dsp:cNvSpPr/>
      </dsp:nvSpPr>
      <dsp:spPr>
        <a:xfrm>
          <a:off x="5657849" y="884646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3.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Поиск путей выхода из ситуации</a:t>
          </a:r>
          <a:endParaRPr lang="ru-RU" sz="28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5657849" y="884646"/>
        <a:ext cx="2571749" cy="1543050"/>
      </dsp:txXfrm>
    </dsp:sp>
    <dsp:sp modelId="{6D6FB92E-5C7C-4C7D-A63F-93209144A19B}">
      <dsp:nvSpPr>
        <dsp:cNvPr id="0" name=""/>
        <dsp:cNvSpPr/>
      </dsp:nvSpPr>
      <dsp:spPr>
        <a:xfrm>
          <a:off x="1414462" y="2684871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4.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Путь к нравственной свободе </a:t>
          </a:r>
          <a:endParaRPr lang="ru-RU" sz="28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1414462" y="2684871"/>
        <a:ext cx="2571749" cy="1543050"/>
      </dsp:txXfrm>
    </dsp:sp>
    <dsp:sp modelId="{26EBB857-E407-46C4-8BD0-EDFEF5A1150E}">
      <dsp:nvSpPr>
        <dsp:cNvPr id="0" name=""/>
        <dsp:cNvSpPr/>
      </dsp:nvSpPr>
      <dsp:spPr>
        <a:xfrm>
          <a:off x="4330827" y="2700302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5-6. </a:t>
          </a:r>
          <a:endParaRPr lang="ru-RU" sz="2800" kern="1200" dirty="0" smtClean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rPr>
            <a:t>Путь нравственного освобождения</a:t>
          </a:r>
          <a:endParaRPr lang="ru-RU" sz="2800" kern="1200" dirty="0">
            <a:solidFill>
              <a:schemeClr val="accent4">
                <a:lumMod val="75000"/>
              </a:schemeClr>
            </a:solidFill>
            <a:latin typeface="Monotype Corsiva" panose="03010101010201010101" pitchFamily="66" charset="0"/>
          </a:endParaRPr>
        </a:p>
      </dsp:txBody>
      <dsp:txXfrm>
        <a:off x="4330827" y="2700302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EBAAB6-B57E-4520-9815-02EFB41F9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51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6DF6-35AA-43D8-BCFF-83CD335ED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3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DF40-082E-4909-9315-A0CECCAEA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6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8383-3B1C-420F-B26D-999413AA3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3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25DA-7564-4845-B32C-375589993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2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17851-1A94-4B4D-9AD5-384A261D7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3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17BF-144A-4EDD-8E05-121D6125F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34F9-344D-4347-B5B3-1F162036D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1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7EC7-5141-4786-8B54-9BA94D28F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2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F55C-7A5B-4F2A-AFB6-4BCA941CF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54F0-2111-4813-9261-FC46C8CA2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0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DBBB-AEA7-40A8-BD2C-0D06CE8E6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1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3BECA"/>
            </a:gs>
            <a:gs pos="91000">
              <a:srgbClr val="DDE5D4"/>
            </a:gs>
            <a:gs pos="100000">
              <a:srgbClr val="EEF2E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69BE95-0250-410E-AF65-AB08995E7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332657"/>
            <a:ext cx="9108504" cy="576063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Образовательный проект «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Р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усская литература»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реж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. С. Г.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Струсовский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)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848872" cy="1944216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Учебный фильм по роману 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Ф. М. Достоевского  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«Преступление и наказание»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7" descr="мБанн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065"/>
            <a:ext cx="9144000" cy="2887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1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Четкость построения романа </a:t>
            </a:r>
            <a:b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«Преступление и наказание»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836283"/>
              </p:ext>
            </p:extLst>
          </p:nvPr>
        </p:nvGraphicFramePr>
        <p:xfrm>
          <a:off x="457200" y="1196752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5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Путь к нравственной свободе через другую грешницу - Соню Мармеладову 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00200"/>
            <a:ext cx="4032448" cy="4709120"/>
          </a:xfrm>
        </p:spPr>
      </p:pic>
    </p:spTree>
    <p:extLst>
      <p:ext uri="{BB962C8B-B14F-4D97-AF65-F5344CB8AC3E}">
        <p14:creationId xmlns:p14="http://schemas.microsoft.com/office/powerpoint/2010/main" val="26610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579296" cy="288032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Картина </a:t>
            </a:r>
            <a:r>
              <a:rPr lang="ru-RU" sz="3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Гверчино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«Воскрешение Лазаря» (1619)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07" y="1340768"/>
            <a:ext cx="4404785" cy="5112568"/>
          </a:xfrm>
        </p:spPr>
      </p:pic>
    </p:spTree>
    <p:extLst>
      <p:ext uri="{BB962C8B-B14F-4D97-AF65-F5344CB8AC3E}">
        <p14:creationId xmlns:p14="http://schemas.microsoft.com/office/powerpoint/2010/main" val="15573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Путь к нравственной свободе через другую грешницу - Соню Мармеладову 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276872"/>
            <a:ext cx="5050904" cy="3849291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«… у кого есть совесть, тот и страдай, коль сознает ошибку. Это и наказание ему,  - опричь каторги</a:t>
            </a: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…»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Р. Раскольников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" y="2296126"/>
            <a:ext cx="3161901" cy="28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Евангелие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 — 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это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 вечная </a:t>
            </a: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истина, открытая 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явно людям в личности Господа Иисуса Христа и неразрывно с Ним </a:t>
            </a: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связанная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976664" cy="4176464"/>
          </a:xfrm>
        </p:spPr>
      </p:pic>
    </p:spTree>
    <p:extLst>
      <p:ext uri="{BB962C8B-B14F-4D97-AF65-F5344CB8AC3E}">
        <p14:creationId xmlns:p14="http://schemas.microsoft.com/office/powerpoint/2010/main" val="2674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6" y="2132856"/>
            <a:ext cx="2890664" cy="2736304"/>
          </a:xfrm>
        </p:spPr>
      </p:pic>
      <p:sp>
        <p:nvSpPr>
          <p:cNvPr id="5" name="Прямоугольник 4"/>
          <p:cNvSpPr/>
          <p:nvPr/>
        </p:nvSpPr>
        <p:spPr>
          <a:xfrm>
            <a:off x="3707904" y="1700808"/>
            <a:ext cx="51845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«Эй</a:t>
            </a:r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, жизнью не брезгайте! </a:t>
            </a:r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-продолжал </a:t>
            </a:r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Порфирий, </a:t>
            </a:r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-много </a:t>
            </a:r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ее впереди еще </a:t>
            </a:r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будет». </a:t>
            </a:r>
          </a:p>
          <a:p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(</a:t>
            </a:r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Порфирий Раскольникову о ценности жизни, </a:t>
            </a:r>
            <a:endParaRPr lang="ru-RU" sz="32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часть </a:t>
            </a:r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6 глава II)</a:t>
            </a:r>
            <a:r>
              <a:rPr lang="ru-RU" i="1" dirty="0">
                <a:solidFill>
                  <a:srgbClr val="202124"/>
                </a:solidFill>
                <a:latin typeface="Gelasio"/>
              </a:rPr>
              <a:t/>
            </a:r>
            <a:br>
              <a:rPr lang="ru-RU" i="1" dirty="0">
                <a:solidFill>
                  <a:srgbClr val="202124"/>
                </a:solidFill>
                <a:latin typeface="Gelasio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1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648071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44824"/>
            <a:ext cx="7772400" cy="460851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Бондарчук Анжелина Витальевна,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учитель русского языка и литературы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МБОУ «Кубанская школа»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Симферопольского района Республики Крым</a:t>
            </a:r>
          </a:p>
          <a:p>
            <a:pPr algn="just"/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+79159935496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anzhelinaondarchuk@mail.ru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9"/>
            <a:ext cx="8496944" cy="1008111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Преступление и наказание» – </a:t>
            </a:r>
            <a:b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«роман о болезни уязвленной гордости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344816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3995738" y="701675"/>
            <a:ext cx="4968875" cy="2492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Человек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 есть 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тайна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. Ее надо разгадать, и ежели будешь ее разгадывать всю жизнь, то не говори, что потерял время; я занимаюсь этой тайной, ибо хочу быть человеком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Ф. М. Достоевский </a:t>
            </a:r>
          </a:p>
        </p:txBody>
      </p:sp>
      <p:pic>
        <p:nvPicPr>
          <p:cNvPr id="410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501008"/>
            <a:ext cx="3162300" cy="296646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484784"/>
            <a:ext cx="3125787" cy="432048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Уровни понимания сюжета романа 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772816"/>
            <a:ext cx="3960440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12876"/>
            <a:ext cx="3024336" cy="324036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89690401"/>
              </p:ext>
            </p:extLst>
          </p:nvPr>
        </p:nvGraphicFramePr>
        <p:xfrm>
          <a:off x="3707904" y="1628800"/>
          <a:ext cx="5064224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32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4140200" y="701675"/>
            <a:ext cx="4824413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Это – психологический отчёт одного преступления… Молодой человек, исключённый из студентов университета и живущий в крайней бедности, поддавшись некоторым, «недоконченным» идеям, решил разом выйти из скверного своего положения. Он решил убить одну старуху, дающую деньги на процент».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5876925"/>
            <a:ext cx="8785225" cy="831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«Психологический отчёт» об одном преступлении постепенно насыщался философскими и религиозными размышлениями</a:t>
            </a:r>
            <a:r>
              <a:rPr lang="ru-RU" sz="2400" dirty="0" smtClean="0">
                <a:latin typeface="+mn-lt"/>
              </a:rPr>
              <a:t>.</a:t>
            </a:r>
          </a:p>
        </p:txBody>
      </p:sp>
      <p:pic>
        <p:nvPicPr>
          <p:cNvPr id="512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77888"/>
            <a:ext cx="3479800" cy="46386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Библейская аллюзия (Раскольников – Каин)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176464" cy="4641379"/>
          </a:xfrm>
        </p:spPr>
      </p:pic>
      <p:sp>
        <p:nvSpPr>
          <p:cNvPr id="5" name="Прямоугольник 4"/>
          <p:cNvSpPr/>
          <p:nvPr/>
        </p:nvSpPr>
        <p:spPr>
          <a:xfrm>
            <a:off x="2478206" y="6021288"/>
            <a:ext cx="4176464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Питер Пауль Рубенс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«Каин убивает Авеля» (1608-1609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Теория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прилога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Иоана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Лествичника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196625"/>
              </p:ext>
            </p:extLst>
          </p:nvPr>
        </p:nvGraphicFramePr>
        <p:xfrm>
          <a:off x="457200" y="1196752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48" y="3769469"/>
            <a:ext cx="24482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2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067425"/>
              </p:ext>
            </p:extLst>
          </p:nvPr>
        </p:nvGraphicFramePr>
        <p:xfrm>
          <a:off x="457200" y="1196752"/>
          <a:ext cx="84352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501008"/>
            <a:ext cx="25202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36089"/>
              </p:ext>
            </p:extLst>
          </p:nvPr>
        </p:nvGraphicFramePr>
        <p:xfrm>
          <a:off x="457200" y="1196752"/>
          <a:ext cx="84352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429000"/>
            <a:ext cx="2766896" cy="30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4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3557</TotalTime>
  <Words>305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Gelasio</vt:lpstr>
      <vt:lpstr>Monotype Corsiva</vt:lpstr>
      <vt:lpstr>Тема Office</vt:lpstr>
      <vt:lpstr>Образовательный проект «Русская литература» (реж. С. Г. Струсовский)</vt:lpstr>
      <vt:lpstr>«Преступление и наказание» –  «роман о болезни уязвленной гордости»</vt:lpstr>
      <vt:lpstr>Презентация PowerPoint</vt:lpstr>
      <vt:lpstr>Уровни понимания сюжета романа </vt:lpstr>
      <vt:lpstr>Презентация PowerPoint</vt:lpstr>
      <vt:lpstr>Библейская аллюзия (Раскольников – Каин)</vt:lpstr>
      <vt:lpstr>Теория прилога Иоана Лествичника</vt:lpstr>
      <vt:lpstr> </vt:lpstr>
      <vt:lpstr> </vt:lpstr>
      <vt:lpstr>Четкость построения романа  «Преступление и наказание»</vt:lpstr>
      <vt:lpstr>Путь к нравственной свободе через другую грешницу - Соню Мармеладову </vt:lpstr>
      <vt:lpstr>Картина Гверчино «Воскрешение Лазаря» (1619) </vt:lpstr>
      <vt:lpstr>Путь к нравственной свободе через другую грешницу - Соню Мармеладову </vt:lpstr>
      <vt:lpstr>Евангелие — это вечная истина, открытая явно людям в личности Господа Иисуса Христа и неразрывно с Ним связанная</vt:lpstr>
      <vt:lpstr>Презентация PowerPoint</vt:lpstr>
      <vt:lpstr>Спасибо за внимание!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280</cp:revision>
  <dcterms:created xsi:type="dcterms:W3CDTF">2013-06-26T11:12:02Z</dcterms:created>
  <dcterms:modified xsi:type="dcterms:W3CDTF">2021-11-09T17:00:16Z</dcterms:modified>
</cp:coreProperties>
</file>