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5" r:id="rId9"/>
    <p:sldId id="263" r:id="rId10"/>
    <p:sldId id="264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5D2D"/>
    <a:srgbClr val="28A24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6FA75-2443-4144-A98C-B94F73967295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23D2E-34EA-4039-ADA9-77EC7831C1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23D2E-34EA-4039-ADA9-77EC7831C17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23D2E-34EA-4039-ADA9-77EC7831C17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23D2E-34EA-4039-ADA9-77EC7831C17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23D2E-34EA-4039-ADA9-77EC7831C17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latin typeface="Palatino Linotype" pitchFamily="18" charset="0"/>
                <a:ea typeface="Adobe Myungjo Std M" pitchFamily="18" charset="-128"/>
              </a:rPr>
              <a:t>День народного единства</a:t>
            </a:r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В рамках внеурочной деятельности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«Разговоры о важном»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5" name="Рисунок 4" descr="39630928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84584" y="0"/>
            <a:ext cx="10398955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3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F:\русск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20688"/>
            <a:ext cx="3266402" cy="4581128"/>
          </a:xfrm>
          <a:prstGeom prst="rect">
            <a:avLst/>
          </a:prstGeom>
          <a:noFill/>
        </p:spPr>
      </p:pic>
      <p:pic>
        <p:nvPicPr>
          <p:cNvPr id="21508" name="Picture 4" descr="F:\украинц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76672"/>
            <a:ext cx="2897259" cy="3935735"/>
          </a:xfrm>
          <a:prstGeom prst="rect">
            <a:avLst/>
          </a:prstGeom>
          <a:noFill/>
        </p:spPr>
      </p:pic>
      <p:pic>
        <p:nvPicPr>
          <p:cNvPr id="21509" name="Picture 5" descr="F:\татар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1484784"/>
            <a:ext cx="3024336" cy="3871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3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F:\азер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68560" y="3284984"/>
            <a:ext cx="3573016" cy="3573016"/>
          </a:xfrm>
          <a:prstGeom prst="rect">
            <a:avLst/>
          </a:prstGeom>
          <a:noFill/>
        </p:spPr>
      </p:pic>
      <p:pic>
        <p:nvPicPr>
          <p:cNvPr id="23555" name="Picture 3" descr="F:\узбе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5088" y="1052736"/>
            <a:ext cx="4248912" cy="5181600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260648"/>
            <a:ext cx="2880320" cy="376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3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76872"/>
            <a:ext cx="2664296" cy="443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692696"/>
            <a:ext cx="3168352" cy="405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7901" y="1268760"/>
            <a:ext cx="3126099" cy="467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F:\krym-3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56576" cy="79263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14338" name="Picture 2" descr="Красная площадь: Историческое богатство Москв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1898560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15362" name="Picture 2" descr="Ф. Я. Алексеев &quot;Красная площадь&quot;: история создания, описание картин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93244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16386" name="Picture 2" descr="Памятник Минину и Пожарскому 2019 ✮ Куда сходить в Москве, Росс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41720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17410" name="Picture 2" descr="Карта мира со странами крупным планом на русском 2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04017"/>
            <a:ext cx="11045577" cy="73620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2" name="Picture 6" descr="Карта России с городами подробная - где находитс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65496"/>
            <a:ext cx="8892480" cy="5155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8434" name="AutoShape 2" descr="Достопримечательности Крыма: 10 красивых мест, которые стоит посети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ТОП-10 самых красивых мест Крыма, в которых наполняешься вдохновением |  Блог TVIL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78642"/>
            <a:ext cx="6444208" cy="4279357"/>
          </a:xfrm>
          <a:prstGeom prst="rect">
            <a:avLst/>
          </a:prstGeom>
          <a:noFill/>
        </p:spPr>
      </p:pic>
      <p:pic>
        <p:nvPicPr>
          <p:cNvPr id="18438" name="Picture 6" descr="Лучшие места Крыма для посещения в 2022 год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88640"/>
            <a:ext cx="5761163" cy="3238898"/>
          </a:xfrm>
          <a:prstGeom prst="rect">
            <a:avLst/>
          </a:prstGeom>
          <a:noFill/>
        </p:spPr>
      </p:pic>
      <p:pic>
        <p:nvPicPr>
          <p:cNvPr id="18440" name="Picture 8" descr="20 живописных мест Крым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005064"/>
            <a:ext cx="5960151" cy="2652886"/>
          </a:xfrm>
          <a:prstGeom prst="rect">
            <a:avLst/>
          </a:prstGeom>
          <a:noFill/>
        </p:spPr>
      </p:pic>
      <p:pic>
        <p:nvPicPr>
          <p:cNvPr id="18442" name="Picture 10" descr="Самые красивые места Крыма – визитные карточки полуострова — Туристим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540568" y="-819472"/>
            <a:ext cx="483893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3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" y="0"/>
            <a:ext cx="1214203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err="1" smtClean="0">
                <a:latin typeface="Palatino Linotype" pitchFamily="18" charset="0"/>
                <a:ea typeface="Adobe Myungjo Std M" pitchFamily="18" charset="-128"/>
              </a:rPr>
              <a:t>цы</a:t>
            </a:r>
            <a:endParaRPr lang="ru-RU" sz="5400" b="1" dirty="0">
              <a:latin typeface="Palatino Linotype" pitchFamily="18" charset="0"/>
              <a:ea typeface="Adobe Myungjo Std M" pitchFamily="18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Герб Крыма — Вики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49081"/>
            <a:ext cx="5713755" cy="6508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ые карты Москвы - Военная топографическая карта Крыма 1:168К % Military map of Crimea"/>
          <p:cNvPicPr>
            <a:picLocks noChangeAspect="1" noChangeArrowheads="1"/>
          </p:cNvPicPr>
          <p:nvPr/>
        </p:nvPicPr>
        <p:blipFill>
          <a:blip r:embed="rId2" cstate="print">
            <a:lum bright="34000" contrast="-35000"/>
          </a:blip>
          <a:srcRect/>
          <a:stretch>
            <a:fillRect/>
          </a:stretch>
        </p:blipFill>
        <p:spPr bwMode="auto">
          <a:xfrm>
            <a:off x="-1404664" y="-44625"/>
            <a:ext cx="12142035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3886200"/>
            <a:ext cx="2736304" cy="550912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Русские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19458" name="AutoShape 2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арта России с городами подробная на весь э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619672" y="4149080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Татары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275856" y="2204864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rgbClr val="00B0F0"/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Украинцы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292080" y="3501008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Греки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691680" y="2852936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Армяне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835696" y="1556792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rgbClr val="00B050"/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Белорусы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3275856" y="3356992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noProof="0" dirty="0" smtClean="0">
                <a:solidFill>
                  <a:srgbClr val="FF0000"/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Немцы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2195736" y="5445224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Караимы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1403648" y="3429000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Евреи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251520" y="2204864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Узбеки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427984" y="2780928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Азербайджанцы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6876256" y="3284984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rgbClr val="175D2D"/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Болгары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75D2D"/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21" name="Подзаголовок 2"/>
          <p:cNvSpPr txBox="1">
            <a:spLocks/>
          </p:cNvSpPr>
          <p:nvPr/>
        </p:nvSpPr>
        <p:spPr>
          <a:xfrm>
            <a:off x="2987824" y="4581128"/>
            <a:ext cx="2736304" cy="550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181100" dir="16620000" sx="200000" sy="200000" algn="ctr" rotWithShape="0">
                    <a:srgbClr val="C00000">
                      <a:alpha val="0"/>
                    </a:srgbClr>
                  </a:outerShdw>
                </a:effectLst>
                <a:latin typeface="Palatino Linotype" pitchFamily="18" charset="0"/>
              </a:rPr>
              <a:t>Крымчаки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1181100" dir="16620000" sx="200000" sy="200000" algn="ctr" rotWithShape="0">
                  <a:srgbClr val="C00000">
                    <a:alpha val="0"/>
                  </a:srgbClr>
                </a:outerShdw>
              </a:effectLst>
              <a:uLnTx/>
              <a:uFillTx/>
              <a:latin typeface="Palatino Linotyp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30</Words>
  <Application>Microsoft Office PowerPoint</Application>
  <PresentationFormat>Экран (4:3)</PresentationFormat>
  <Paragraphs>21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День народного единства</vt:lpstr>
      <vt:lpstr>Слайд 2</vt:lpstr>
      <vt:lpstr>Слайд 3</vt:lpstr>
      <vt:lpstr>Слайд 4</vt:lpstr>
      <vt:lpstr>Слайд 5</vt:lpstr>
      <vt:lpstr>Слайд 6</vt:lpstr>
      <vt:lpstr>Слайд 7</vt:lpstr>
      <vt:lpstr>цы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народного единства</dc:title>
  <dc:creator>Вика</dc:creator>
  <cp:lastModifiedBy>Вика</cp:lastModifiedBy>
  <cp:revision>36</cp:revision>
  <dcterms:created xsi:type="dcterms:W3CDTF">2022-10-23T04:32:33Z</dcterms:created>
  <dcterms:modified xsi:type="dcterms:W3CDTF">2022-10-26T19:35:26Z</dcterms:modified>
</cp:coreProperties>
</file>