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264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D2D"/>
    <a:srgbClr val="28A2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6FA75-2443-4144-A98C-B94F73967295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23D2E-34EA-4039-ADA9-77EC7831C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23D2E-34EA-4039-ADA9-77EC7831C17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23D2E-34EA-4039-ADA9-77EC7831C17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23D2E-34EA-4039-ADA9-77EC7831C17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23D2E-34EA-4039-ADA9-77EC7831C17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Palatino Linotype" pitchFamily="18" charset="0"/>
                <a:ea typeface="Adobe Myungjo Std M" pitchFamily="18" charset="-128"/>
              </a:rPr>
              <a:t>День народного единства</a:t>
            </a:r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В рамках внеурочной деятельности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«Разговоры о важном»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5" name="Рисунок 4" descr="3963092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4584" y="0"/>
            <a:ext cx="1039895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3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458" name="AutoShape 2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F:\русск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3266402" cy="4581128"/>
          </a:xfrm>
          <a:prstGeom prst="rect">
            <a:avLst/>
          </a:prstGeom>
          <a:noFill/>
        </p:spPr>
      </p:pic>
      <p:pic>
        <p:nvPicPr>
          <p:cNvPr id="21508" name="Picture 4" descr="F:\украин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6672"/>
            <a:ext cx="2897259" cy="3935735"/>
          </a:xfrm>
          <a:prstGeom prst="rect">
            <a:avLst/>
          </a:prstGeom>
          <a:noFill/>
        </p:spPr>
      </p:pic>
      <p:pic>
        <p:nvPicPr>
          <p:cNvPr id="21509" name="Picture 5" descr="F:\татар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484784"/>
            <a:ext cx="3024336" cy="387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3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458" name="AutoShape 2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F:\азе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3284984"/>
            <a:ext cx="3573016" cy="3573016"/>
          </a:xfrm>
          <a:prstGeom prst="rect">
            <a:avLst/>
          </a:prstGeom>
          <a:noFill/>
        </p:spPr>
      </p:pic>
      <p:pic>
        <p:nvPicPr>
          <p:cNvPr id="23555" name="Picture 3" descr="F:\узбе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088" y="1052736"/>
            <a:ext cx="4248912" cy="518160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60648"/>
            <a:ext cx="2880320" cy="376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3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458" name="AutoShape 2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2664296" cy="443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692696"/>
            <a:ext cx="3168352" cy="405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7901" y="1268760"/>
            <a:ext cx="3126099" cy="46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458" name="AutoShape 2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F:\krym-3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6576" cy="792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4338" name="Picture 2" descr="Красная площадь: Историческое богатство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1189856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5362" name="Picture 2" descr="Ф. Я. Алексеев &quot;Красная площадь&quot;: история создания, описание карт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9324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6386" name="Picture 2" descr="Памятник Минину и Пожарскому 2019 ✮ Куда сходить в Москве, Рос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172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17410" name="Picture 2" descr="Карта мира со странами крупным планом на русском 2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4017"/>
            <a:ext cx="11045577" cy="736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458" name="AutoShape 2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Карта России с городами подробная - где находит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65496"/>
            <a:ext cx="8892480" cy="515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8434" name="AutoShape 2" descr="Достопримечательности Крыма: 10 красивых мест, которые стоит посет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ТОП-10 самых красивых мест Крыма, в которых наполняешься вдохновением |  Блог TV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8642"/>
            <a:ext cx="6444208" cy="4279357"/>
          </a:xfrm>
          <a:prstGeom prst="rect">
            <a:avLst/>
          </a:prstGeom>
          <a:noFill/>
        </p:spPr>
      </p:pic>
      <p:pic>
        <p:nvPicPr>
          <p:cNvPr id="18438" name="Picture 6" descr="Лучшие места Крыма для посещения в 2022 го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8640"/>
            <a:ext cx="5761163" cy="3238898"/>
          </a:xfrm>
          <a:prstGeom prst="rect">
            <a:avLst/>
          </a:prstGeom>
          <a:noFill/>
        </p:spPr>
      </p:pic>
      <p:pic>
        <p:nvPicPr>
          <p:cNvPr id="18440" name="Picture 8" descr="20 живописных мест Кры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05064"/>
            <a:ext cx="5960151" cy="2652886"/>
          </a:xfrm>
          <a:prstGeom prst="rect">
            <a:avLst/>
          </a:prstGeom>
          <a:noFill/>
        </p:spPr>
      </p:pic>
      <p:pic>
        <p:nvPicPr>
          <p:cNvPr id="18442" name="Picture 10" descr="Самые красивые места Крыма – визитные карточки полуострова — Туристи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40568" y="-819472"/>
            <a:ext cx="483893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3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" y="0"/>
            <a:ext cx="12142035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err="1" smtClean="0">
                <a:latin typeface="Palatino Linotype" pitchFamily="18" charset="0"/>
                <a:ea typeface="Adobe Myungjo Std M" pitchFamily="18" charset="-128"/>
              </a:rPr>
              <a:t>цы</a:t>
            </a:r>
            <a:endParaRPr lang="ru-RU" sz="5400" b="1" dirty="0">
              <a:latin typeface="Palatino Linotype" pitchFamily="18" charset="0"/>
              <a:ea typeface="Adobe Myungjo Std M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458" name="AutoShape 2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Герб Крыма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49081"/>
            <a:ext cx="5713755" cy="6508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е карты Москвы - Военная топографическая карта Крыма 1:168К % Military map of Crimea"/>
          <p:cNvPicPr>
            <a:picLocks noChangeAspect="1" noChangeArrowheads="1"/>
          </p:cNvPicPr>
          <p:nvPr/>
        </p:nvPicPr>
        <p:blipFill>
          <a:blip r:embed="rId2" cstate="print">
            <a:lum bright="34000" contrast="-35000"/>
          </a:blip>
          <a:srcRect/>
          <a:stretch>
            <a:fillRect/>
          </a:stretch>
        </p:blipFill>
        <p:spPr bwMode="auto">
          <a:xfrm>
            <a:off x="-1404664" y="-44625"/>
            <a:ext cx="12142035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2736304" cy="5509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Русские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9458" name="AutoShape 2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а России с городами подробная на весь эк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619672" y="4149080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Татары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75856" y="2204864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Украинцы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292080" y="3501008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Греки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91680" y="2852936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7030A0"/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Армяне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835696" y="1556792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Белорусы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275856" y="3356992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noProof="0" dirty="0" smtClean="0">
                <a:solidFill>
                  <a:srgbClr val="FF0000"/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Немцы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195736" y="5445224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Караимы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403648" y="3429000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Евреи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51520" y="2204864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Узбеки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427984" y="2780928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Азербайджанцы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876256" y="3284984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175D2D"/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Болгары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175D2D"/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2987824" y="4581128"/>
            <a:ext cx="2736304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181100" dir="16620000" sx="200000" sy="200000" algn="ctr" rotWithShape="0">
                    <a:srgbClr val="C00000">
                      <a:alpha val="0"/>
                    </a:srgbClr>
                  </a:outerShdw>
                </a:effectLst>
                <a:latin typeface="Palatino Linotype" pitchFamily="18" charset="0"/>
              </a:rPr>
              <a:t>Крымчаки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81100" dir="16620000" sx="200000" sy="200000" algn="ctr" rotWithShape="0">
                  <a:srgbClr val="C00000">
                    <a:alpha val="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30</Words>
  <Application>Microsoft Office PowerPoint</Application>
  <PresentationFormat>Экран (4:3)</PresentationFormat>
  <Paragraphs>21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День народного единства</vt:lpstr>
      <vt:lpstr>Слайд 2</vt:lpstr>
      <vt:lpstr>Слайд 3</vt:lpstr>
      <vt:lpstr>Слайд 4</vt:lpstr>
      <vt:lpstr>Слайд 5</vt:lpstr>
      <vt:lpstr>Слайд 6</vt:lpstr>
      <vt:lpstr>Слайд 7</vt:lpstr>
      <vt:lpstr>цы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Вика</dc:creator>
  <cp:lastModifiedBy>Вика</cp:lastModifiedBy>
  <cp:revision>36</cp:revision>
  <dcterms:created xsi:type="dcterms:W3CDTF">2022-10-23T04:32:33Z</dcterms:created>
  <dcterms:modified xsi:type="dcterms:W3CDTF">2022-10-26T19:35:26Z</dcterms:modified>
</cp:coreProperties>
</file>