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7559675" cy="104394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43" autoAdjust="0"/>
    <p:restoredTop sz="95519" autoAdjust="0"/>
  </p:normalViewPr>
  <p:slideViewPr>
    <p:cSldViewPr snapToGrid="0">
      <p:cViewPr varScale="1">
        <p:scale>
          <a:sx n="83" d="100"/>
          <a:sy n="83" d="100"/>
        </p:scale>
        <p:origin x="20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08486"/>
            <a:ext cx="6425724" cy="363445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483102"/>
            <a:ext cx="5669756" cy="2520438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C3E3-FE9F-49A4-95F6-717AE24C560E}" type="datetimeFigureOut">
              <a:rPr lang="ru-RU" smtClean="0"/>
              <a:t>29.03.2019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8D620-1BF8-4981-B9F0-18952C522B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767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C3E3-FE9F-49A4-95F6-717AE24C560E}" type="datetimeFigureOut">
              <a:rPr lang="ru-RU" smtClean="0"/>
              <a:t>29.03.2019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8D620-1BF8-4981-B9F0-18952C522B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002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55801"/>
            <a:ext cx="1630055" cy="88469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55801"/>
            <a:ext cx="4795669" cy="88469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C3E3-FE9F-49A4-95F6-717AE24C560E}" type="datetimeFigureOut">
              <a:rPr lang="ru-RU" smtClean="0"/>
              <a:t>29.03.2019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8D620-1BF8-4981-B9F0-18952C522B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95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C3E3-FE9F-49A4-95F6-717AE24C560E}" type="datetimeFigureOut">
              <a:rPr lang="ru-RU" smtClean="0"/>
              <a:t>29.03.2019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8D620-1BF8-4981-B9F0-18952C522B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7822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02603"/>
            <a:ext cx="6520220" cy="4342500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6986185"/>
            <a:ext cx="6520220" cy="2283618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C3E3-FE9F-49A4-95F6-717AE24C560E}" type="datetimeFigureOut">
              <a:rPr lang="ru-RU" smtClean="0"/>
              <a:t>29.03.2019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8D620-1BF8-4981-B9F0-18952C522B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339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779007"/>
            <a:ext cx="3212862" cy="66237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779007"/>
            <a:ext cx="3212862" cy="66237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C3E3-FE9F-49A4-95F6-717AE24C560E}" type="datetimeFigureOut">
              <a:rPr lang="ru-RU" smtClean="0"/>
              <a:t>29.03.2019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8D620-1BF8-4981-B9F0-18952C522B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1005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55804"/>
            <a:ext cx="6520220" cy="201780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559104"/>
            <a:ext cx="3198096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813281"/>
            <a:ext cx="3198096" cy="56087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559104"/>
            <a:ext cx="3213847" cy="1254177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813281"/>
            <a:ext cx="3213847" cy="56087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C3E3-FE9F-49A4-95F6-717AE24C560E}" type="datetimeFigureOut">
              <a:rPr lang="ru-RU" smtClean="0"/>
              <a:t>29.03.2019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8D620-1BF8-4981-B9F0-18952C522B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8689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C3E3-FE9F-49A4-95F6-717AE24C560E}" type="datetimeFigureOut">
              <a:rPr lang="ru-RU" smtClean="0"/>
              <a:t>29.03.2019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8D620-1BF8-4981-B9F0-18952C522B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92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C3E3-FE9F-49A4-95F6-717AE24C560E}" type="datetimeFigureOut">
              <a:rPr lang="ru-RU" smtClean="0"/>
              <a:t>29.03.2019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8D620-1BF8-4981-B9F0-18952C522B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8355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03083"/>
            <a:ext cx="3827085" cy="7418740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C3E3-FE9F-49A4-95F6-717AE24C560E}" type="datetimeFigureOut">
              <a:rPr lang="ru-RU" smtClean="0"/>
              <a:t>29.03.2019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8D620-1BF8-4981-B9F0-18952C522B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410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5960"/>
            <a:ext cx="2438192" cy="2435860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03083"/>
            <a:ext cx="3827085" cy="7418740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1820"/>
            <a:ext cx="2438192" cy="5802084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BC3E3-FE9F-49A4-95F6-717AE24C560E}" type="datetimeFigureOut">
              <a:rPr lang="ru-RU" smtClean="0"/>
              <a:t>29.03.2019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8D620-1BF8-4981-B9F0-18952C522B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0592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55804"/>
            <a:ext cx="6520220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779007"/>
            <a:ext cx="6520220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BC3E3-FE9F-49A4-95F6-717AE24C560E}" type="datetimeFigureOut">
              <a:rPr lang="ru-RU" smtClean="0"/>
              <a:t>29.03.2019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675780"/>
            <a:ext cx="2551390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675780"/>
            <a:ext cx="170092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8D620-1BF8-4981-B9F0-18952C522B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220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6941"/>
            <a:ext cx="7559675" cy="1069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9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3" y="0"/>
            <a:ext cx="7309348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77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9675" cy="1056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5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"/>
            <a:ext cx="7559675" cy="1056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6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7559674" cy="1047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6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27" y="24836"/>
            <a:ext cx="7290646" cy="1040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8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1" y="0"/>
            <a:ext cx="7380192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0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1" y="0"/>
            <a:ext cx="7380192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39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9675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51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6941"/>
            <a:ext cx="7559675" cy="1069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5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6" y="-45530"/>
            <a:ext cx="7428746" cy="1050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6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26941"/>
            <a:ext cx="7559675" cy="1069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0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68"/>
            <a:ext cx="7559675" cy="1042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7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26941"/>
            <a:ext cx="7559674" cy="1056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37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3790"/>
            <a:ext cx="7559674" cy="1054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14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6941"/>
            <a:ext cx="7559675" cy="1069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7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3882"/>
            <a:ext cx="7559675" cy="1069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0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63028"/>
            <a:ext cx="7559674" cy="1079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3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1" y="0"/>
            <a:ext cx="7380192" cy="104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4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559675" cy="1069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05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0</Words>
  <Application>Microsoft Office PowerPoint</Application>
  <PresentationFormat>Произвольный</PresentationFormat>
  <Paragraphs>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</cp:revision>
  <dcterms:created xsi:type="dcterms:W3CDTF">2019-03-29T09:05:56Z</dcterms:created>
  <dcterms:modified xsi:type="dcterms:W3CDTF">2019-03-29T09:25:00Z</dcterms:modified>
</cp:coreProperties>
</file>