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7559675" cy="104394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95519" autoAdjust="0"/>
  </p:normalViewPr>
  <p:slideViewPr>
    <p:cSldViewPr snapToGrid="0">
      <p:cViewPr varScale="1">
        <p:scale>
          <a:sx n="83" d="100"/>
          <a:sy n="83" d="100"/>
        </p:scale>
        <p:origin x="20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08486"/>
            <a:ext cx="6425724" cy="363445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483102"/>
            <a:ext cx="5669756" cy="2520438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767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2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55801"/>
            <a:ext cx="1630055" cy="8846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55801"/>
            <a:ext cx="4795669" cy="8846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95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82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02603"/>
            <a:ext cx="6520220" cy="434250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986185"/>
            <a:ext cx="6520220" cy="2283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33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79007"/>
            <a:ext cx="3212862" cy="66237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79007"/>
            <a:ext cx="3212862" cy="66237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00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55804"/>
            <a:ext cx="6520220" cy="2017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59104"/>
            <a:ext cx="3198096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13281"/>
            <a:ext cx="3198096" cy="5608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59104"/>
            <a:ext cx="3213847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13281"/>
            <a:ext cx="3213847" cy="5608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68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35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03083"/>
            <a:ext cx="3827085" cy="741874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41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03083"/>
            <a:ext cx="3827085" cy="7418740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59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55804"/>
            <a:ext cx="6520220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779007"/>
            <a:ext cx="6520220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C3E3-FE9F-49A4-95F6-717AE24C560E}" type="datetimeFigureOut">
              <a:rPr lang="ru-RU" smtClean="0"/>
              <a:t>29.03.2019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675780"/>
            <a:ext cx="2551390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8D620-1BF8-4981-B9F0-18952C522B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20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41"/>
            <a:ext cx="7559675" cy="106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3" y="0"/>
            <a:ext cx="7309348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"/>
            <a:ext cx="7559675" cy="105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559674" cy="1047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7" y="24836"/>
            <a:ext cx="7290646" cy="10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" y="0"/>
            <a:ext cx="7380192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" y="0"/>
            <a:ext cx="7380192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41"/>
            <a:ext cx="7559675" cy="106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" y="-45530"/>
            <a:ext cx="7428746" cy="105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941"/>
            <a:ext cx="7559675" cy="106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8"/>
            <a:ext cx="7559675" cy="104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941"/>
            <a:ext cx="7559674" cy="105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790"/>
            <a:ext cx="7559674" cy="105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41"/>
            <a:ext cx="7559675" cy="106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882"/>
            <a:ext cx="7559675" cy="106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3028"/>
            <a:ext cx="7559674" cy="107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" y="0"/>
            <a:ext cx="7380192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59675" cy="106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2019-03-29T09:05:56Z</dcterms:created>
  <dcterms:modified xsi:type="dcterms:W3CDTF">2019-03-29T09:25:00Z</dcterms:modified>
</cp:coreProperties>
</file>