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E4CD-A534-416D-9620-4F87A14F0113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E5FF-E7ED-4A7C-A177-1E1A620EDC2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E4CD-A534-416D-9620-4F87A14F0113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E5FF-E7ED-4A7C-A177-1E1A620ED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E4CD-A534-416D-9620-4F87A14F0113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E5FF-E7ED-4A7C-A177-1E1A620ED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E4CD-A534-416D-9620-4F87A14F0113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E5FF-E7ED-4A7C-A177-1E1A620EDC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E4CD-A534-416D-9620-4F87A14F0113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E5FF-E7ED-4A7C-A177-1E1A620ED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E4CD-A534-416D-9620-4F87A14F0113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E5FF-E7ED-4A7C-A177-1E1A620EDC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E4CD-A534-416D-9620-4F87A14F0113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E5FF-E7ED-4A7C-A177-1E1A620EDC2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E4CD-A534-416D-9620-4F87A14F0113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E5FF-E7ED-4A7C-A177-1E1A620ED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E4CD-A534-416D-9620-4F87A14F0113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E5FF-E7ED-4A7C-A177-1E1A620ED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E4CD-A534-416D-9620-4F87A14F0113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E5FF-E7ED-4A7C-A177-1E1A620EDC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E4CD-A534-416D-9620-4F87A14F0113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E5FF-E7ED-4A7C-A177-1E1A620EDC2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79E4CD-A534-416D-9620-4F87A14F0113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57E5FF-E7ED-4A7C-A177-1E1A620EDC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6" y="417377"/>
            <a:ext cx="8136904" cy="576064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3968" y="1196752"/>
            <a:ext cx="720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/>
                <a:latin typeface="Arial Black"/>
                <a:ea typeface="Calibri"/>
                <a:cs typeface="Times New Roman"/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5" y="1484784"/>
            <a:ext cx="648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2100" y="2192670"/>
            <a:ext cx="828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3 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5" y="3068960"/>
            <a:ext cx="576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3969" y="3422902"/>
            <a:ext cx="504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140968"/>
            <a:ext cx="864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2276872"/>
            <a:ext cx="1453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7 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1340768"/>
            <a:ext cx="1233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6" y="332656"/>
            <a:ext cx="8136903" cy="5845361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6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6" y="417377"/>
            <a:ext cx="8136904" cy="576064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3968" y="1196752"/>
            <a:ext cx="720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/>
                <a:latin typeface="Arial Black"/>
                <a:ea typeface="Calibri"/>
                <a:cs typeface="Times New Roman"/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5" y="1484784"/>
            <a:ext cx="648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2100" y="2192670"/>
            <a:ext cx="828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3 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5" y="3068960"/>
            <a:ext cx="576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3969" y="3422902"/>
            <a:ext cx="504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140968"/>
            <a:ext cx="864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2276872"/>
            <a:ext cx="1453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7 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1340768"/>
            <a:ext cx="1233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6" y="417377"/>
            <a:ext cx="8136904" cy="5717642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6" y="460375"/>
            <a:ext cx="8136903" cy="5717641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0375"/>
            <a:ext cx="8186655" cy="567464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5" y="460375"/>
            <a:ext cx="8136903" cy="567464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60376"/>
            <a:ext cx="8078643" cy="567464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7" y="25133"/>
            <a:ext cx="908624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75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6" y="417377"/>
            <a:ext cx="8136904" cy="576064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3968" y="1196752"/>
            <a:ext cx="720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/>
                <a:latin typeface="Arial Black"/>
                <a:ea typeface="Calibri"/>
                <a:cs typeface="Times New Roman"/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5" y="1484784"/>
            <a:ext cx="648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2100" y="2192670"/>
            <a:ext cx="828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3 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5" y="3068960"/>
            <a:ext cx="576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3969" y="3422902"/>
            <a:ext cx="504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140968"/>
            <a:ext cx="864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2276872"/>
            <a:ext cx="1453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7 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1340768"/>
            <a:ext cx="1233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6" y="447675"/>
            <a:ext cx="8136903" cy="5933653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6" y="417377"/>
            <a:ext cx="8136904" cy="576064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3968" y="1196752"/>
            <a:ext cx="720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/>
                <a:latin typeface="Arial Black"/>
                <a:ea typeface="Calibri"/>
                <a:cs typeface="Times New Roman"/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5" y="1484784"/>
            <a:ext cx="648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2100" y="2192670"/>
            <a:ext cx="828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3 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5" y="3068960"/>
            <a:ext cx="576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3969" y="3422902"/>
            <a:ext cx="504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140968"/>
            <a:ext cx="864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2276872"/>
            <a:ext cx="1453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7 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1340768"/>
            <a:ext cx="1233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17377"/>
            <a:ext cx="8113713" cy="576064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6" y="417377"/>
            <a:ext cx="8136904" cy="576064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3968" y="1196752"/>
            <a:ext cx="720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/>
                <a:latin typeface="Arial Black"/>
                <a:ea typeface="Calibri"/>
                <a:cs typeface="Times New Roman"/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5" y="1484784"/>
            <a:ext cx="648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2100" y="2192670"/>
            <a:ext cx="828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3 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5" y="3068960"/>
            <a:ext cx="576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3969" y="3422902"/>
            <a:ext cx="504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140968"/>
            <a:ext cx="864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2276872"/>
            <a:ext cx="1453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7 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1340768"/>
            <a:ext cx="1233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7" y="461712"/>
            <a:ext cx="8136903" cy="5671969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4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6" y="417377"/>
            <a:ext cx="8136904" cy="576064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3968" y="1196752"/>
            <a:ext cx="720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/>
                <a:latin typeface="Arial Black"/>
                <a:ea typeface="Calibri"/>
                <a:cs typeface="Times New Roman"/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5" y="1484784"/>
            <a:ext cx="648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72100" y="2192670"/>
            <a:ext cx="828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3 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5" y="3068960"/>
            <a:ext cx="576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3969" y="3422902"/>
            <a:ext cx="504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140968"/>
            <a:ext cx="864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2276872"/>
            <a:ext cx="1453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7 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1340768"/>
            <a:ext cx="1233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8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8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2336</TotalTime>
  <Words>48</Words>
  <Application>Microsoft Office PowerPoint</Application>
  <PresentationFormat>Экран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2024-01-24T20:01:06Z</dcterms:created>
  <dcterms:modified xsi:type="dcterms:W3CDTF">2024-02-20T21:35:27Z</dcterms:modified>
</cp:coreProperties>
</file>