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8" r:id="rId4"/>
    <p:sldId id="261" r:id="rId5"/>
    <p:sldId id="262" r:id="rId6"/>
    <p:sldId id="259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056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9E4CD-A534-416D-9620-4F87A14F0113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7E5FF-E7ED-4A7C-A177-1E1A620EDC2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9E4CD-A534-416D-9620-4F87A14F0113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7E5FF-E7ED-4A7C-A177-1E1A620EDC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9E4CD-A534-416D-9620-4F87A14F0113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7E5FF-E7ED-4A7C-A177-1E1A620EDC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9E4CD-A534-416D-9620-4F87A14F0113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7E5FF-E7ED-4A7C-A177-1E1A620EDC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9E4CD-A534-416D-9620-4F87A14F0113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7E5FF-E7ED-4A7C-A177-1E1A620EDC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9E4CD-A534-416D-9620-4F87A14F0113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7E5FF-E7ED-4A7C-A177-1E1A620EDC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9E4CD-A534-416D-9620-4F87A14F0113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7E5FF-E7ED-4A7C-A177-1E1A620EDC2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9E4CD-A534-416D-9620-4F87A14F0113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7E5FF-E7ED-4A7C-A177-1E1A620EDC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9E4CD-A534-416D-9620-4F87A14F0113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7E5FF-E7ED-4A7C-A177-1E1A620EDC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9E4CD-A534-416D-9620-4F87A14F0113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7E5FF-E7ED-4A7C-A177-1E1A620EDC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9E4CD-A534-416D-9620-4F87A14F0113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7E5FF-E7ED-4A7C-A177-1E1A620EDC2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279E4CD-A534-416D-9620-4F87A14F0113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957E5FF-E7ED-4A7C-A177-1E1A620EDC2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96" y="417377"/>
            <a:ext cx="8136904" cy="5760640"/>
          </a:xfrm>
          <a:prstGeom prst="ellipse">
            <a:avLst/>
          </a:prstGeom>
          <a:ln w="63500" cap="rnd">
            <a:solidFill>
              <a:srgbClr val="00B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283968" y="1196752"/>
            <a:ext cx="7200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effectLst/>
                <a:latin typeface="Arial Black"/>
                <a:ea typeface="Calibri"/>
                <a:cs typeface="Times New Roman"/>
              </a:rPr>
              <a:t>1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48065" y="1484784"/>
            <a:ext cx="6480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Arial Black" pitchFamily="34" charset="0"/>
              </a:rPr>
              <a:t>2</a:t>
            </a:r>
            <a:endParaRPr lang="ru-RU" sz="40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472100" y="2192670"/>
            <a:ext cx="8280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3 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148065" y="3068960"/>
            <a:ext cx="5760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4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3969" y="3422902"/>
            <a:ext cx="5040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5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419872" y="3140968"/>
            <a:ext cx="86409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6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131840" y="2276872"/>
            <a:ext cx="14539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7 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491880" y="1340768"/>
            <a:ext cx="12333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8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96" y="332656"/>
            <a:ext cx="8136903" cy="5845361"/>
          </a:xfrm>
          <a:prstGeom prst="ellipse">
            <a:avLst/>
          </a:prstGeom>
          <a:ln w="63500" cap="rnd">
            <a:solidFill>
              <a:srgbClr val="00B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656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96" y="417377"/>
            <a:ext cx="8136904" cy="5760640"/>
          </a:xfrm>
          <a:prstGeom prst="ellipse">
            <a:avLst/>
          </a:prstGeom>
          <a:ln w="63500" cap="rnd">
            <a:solidFill>
              <a:srgbClr val="00B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283968" y="1196752"/>
            <a:ext cx="7200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effectLst/>
                <a:latin typeface="Arial Black"/>
                <a:ea typeface="Calibri"/>
                <a:cs typeface="Times New Roman"/>
              </a:rPr>
              <a:t>1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48065" y="1484784"/>
            <a:ext cx="6480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Arial Black" pitchFamily="34" charset="0"/>
              </a:rPr>
              <a:t>2</a:t>
            </a:r>
            <a:endParaRPr lang="ru-RU" sz="40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472100" y="2192670"/>
            <a:ext cx="8280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3 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148065" y="3068960"/>
            <a:ext cx="5760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4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3969" y="3422902"/>
            <a:ext cx="5040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5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419872" y="3140968"/>
            <a:ext cx="86409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6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131840" y="2276872"/>
            <a:ext cx="14539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7 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491880" y="1340768"/>
            <a:ext cx="12333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8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96" y="417377"/>
            <a:ext cx="8136904" cy="5717642"/>
          </a:xfrm>
          <a:prstGeom prst="ellipse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96" y="460375"/>
            <a:ext cx="8136903" cy="5717641"/>
          </a:xfrm>
          <a:prstGeom prst="ellipse">
            <a:avLst/>
          </a:prstGeom>
          <a:ln w="63500" cap="rnd">
            <a:solidFill>
              <a:srgbClr val="00B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13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60375"/>
            <a:ext cx="8186655" cy="5674644"/>
          </a:xfrm>
          <a:prstGeom prst="ellipse">
            <a:avLst/>
          </a:prstGeom>
          <a:ln w="63500" cap="rnd">
            <a:solidFill>
              <a:srgbClr val="00B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55" y="460375"/>
            <a:ext cx="8136903" cy="5674644"/>
          </a:xfrm>
          <a:prstGeom prst="ellipse">
            <a:avLst/>
          </a:prstGeom>
          <a:ln w="63500" cap="rnd">
            <a:solidFill>
              <a:srgbClr val="00B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56" y="460376"/>
            <a:ext cx="8078643" cy="5674644"/>
          </a:xfrm>
          <a:prstGeom prst="ellipse">
            <a:avLst/>
          </a:prstGeom>
          <a:ln w="63500" cap="rnd">
            <a:solidFill>
              <a:srgbClr val="00B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27" y="25133"/>
            <a:ext cx="9086248" cy="6813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1753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96" y="417377"/>
            <a:ext cx="8136904" cy="5760640"/>
          </a:xfrm>
          <a:prstGeom prst="ellipse">
            <a:avLst/>
          </a:prstGeom>
          <a:ln w="63500" cap="rnd">
            <a:solidFill>
              <a:srgbClr val="00B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283968" y="1196752"/>
            <a:ext cx="7200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effectLst/>
                <a:latin typeface="Arial Black"/>
                <a:ea typeface="Calibri"/>
                <a:cs typeface="Times New Roman"/>
              </a:rPr>
              <a:t>1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48065" y="1484784"/>
            <a:ext cx="6480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Arial Black" pitchFamily="34" charset="0"/>
              </a:rPr>
              <a:t>2</a:t>
            </a:r>
            <a:endParaRPr lang="ru-RU" sz="40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472100" y="2192670"/>
            <a:ext cx="8280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3 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148065" y="3068960"/>
            <a:ext cx="5760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4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3969" y="3422902"/>
            <a:ext cx="5040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5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419872" y="3140968"/>
            <a:ext cx="86409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6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131840" y="2276872"/>
            <a:ext cx="14539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7 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491880" y="1340768"/>
            <a:ext cx="12333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8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96" y="447675"/>
            <a:ext cx="8136903" cy="5933653"/>
          </a:xfrm>
          <a:prstGeom prst="ellipse">
            <a:avLst/>
          </a:prstGeom>
          <a:ln w="63500" cap="rnd">
            <a:solidFill>
              <a:srgbClr val="00B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74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96" y="417377"/>
            <a:ext cx="8136904" cy="5760640"/>
          </a:xfrm>
          <a:prstGeom prst="ellipse">
            <a:avLst/>
          </a:prstGeom>
          <a:ln w="63500" cap="rnd">
            <a:solidFill>
              <a:srgbClr val="00B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283968" y="1196752"/>
            <a:ext cx="7200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effectLst/>
                <a:latin typeface="Arial Black"/>
                <a:ea typeface="Calibri"/>
                <a:cs typeface="Times New Roman"/>
              </a:rPr>
              <a:t>1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48065" y="1484784"/>
            <a:ext cx="6480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Arial Black" pitchFamily="34" charset="0"/>
              </a:rPr>
              <a:t>2</a:t>
            </a:r>
            <a:endParaRPr lang="ru-RU" sz="40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472100" y="2192670"/>
            <a:ext cx="8280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3 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148065" y="3068960"/>
            <a:ext cx="5760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4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3969" y="3422902"/>
            <a:ext cx="5040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5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419872" y="3140968"/>
            <a:ext cx="86409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6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131840" y="2276872"/>
            <a:ext cx="14539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7 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491880" y="1340768"/>
            <a:ext cx="12333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8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" y="417377"/>
            <a:ext cx="8113713" cy="5760640"/>
          </a:xfrm>
          <a:prstGeom prst="ellipse">
            <a:avLst/>
          </a:prstGeom>
          <a:ln w="63500" cap="rnd">
            <a:solidFill>
              <a:srgbClr val="00B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537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96" y="417377"/>
            <a:ext cx="8136904" cy="5760640"/>
          </a:xfrm>
          <a:prstGeom prst="ellipse">
            <a:avLst/>
          </a:prstGeom>
          <a:ln w="63500" cap="rnd">
            <a:solidFill>
              <a:srgbClr val="00B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283968" y="1196752"/>
            <a:ext cx="7200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effectLst/>
                <a:latin typeface="Arial Black"/>
                <a:ea typeface="Calibri"/>
                <a:cs typeface="Times New Roman"/>
              </a:rPr>
              <a:t>1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48065" y="1484784"/>
            <a:ext cx="6480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Arial Black" pitchFamily="34" charset="0"/>
              </a:rPr>
              <a:t>2</a:t>
            </a:r>
            <a:endParaRPr lang="ru-RU" sz="40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472100" y="2192670"/>
            <a:ext cx="8280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3 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148065" y="3068960"/>
            <a:ext cx="5760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4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3969" y="3422902"/>
            <a:ext cx="5040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5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419872" y="3140968"/>
            <a:ext cx="86409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6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131840" y="2276872"/>
            <a:ext cx="14539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7 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491880" y="1340768"/>
            <a:ext cx="12333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8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97" y="461712"/>
            <a:ext cx="8136903" cy="5671969"/>
          </a:xfrm>
          <a:prstGeom prst="ellipse">
            <a:avLst/>
          </a:prstGeom>
          <a:ln w="63500" cap="rnd">
            <a:solidFill>
              <a:srgbClr val="00B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3749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96" y="417377"/>
            <a:ext cx="8136904" cy="5760640"/>
          </a:xfrm>
          <a:prstGeom prst="ellipse">
            <a:avLst/>
          </a:prstGeom>
          <a:ln w="63500" cap="rnd">
            <a:solidFill>
              <a:srgbClr val="00B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283968" y="1196752"/>
            <a:ext cx="7200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effectLst/>
                <a:latin typeface="Arial Black"/>
                <a:ea typeface="Calibri"/>
                <a:cs typeface="Times New Roman"/>
              </a:rPr>
              <a:t>1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48065" y="1484784"/>
            <a:ext cx="6480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Arial Black" pitchFamily="34" charset="0"/>
              </a:rPr>
              <a:t>2</a:t>
            </a:r>
            <a:endParaRPr lang="ru-RU" sz="40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472100" y="2192670"/>
            <a:ext cx="8280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3 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148065" y="3068960"/>
            <a:ext cx="5760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4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3969" y="3422902"/>
            <a:ext cx="5040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5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419872" y="3140968"/>
            <a:ext cx="86409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6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131840" y="2276872"/>
            <a:ext cx="14539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7 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491880" y="1340768"/>
            <a:ext cx="12333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8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859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2336</TotalTime>
  <Words>48</Words>
  <Application>Microsoft Office PowerPoint</Application>
  <PresentationFormat>Экран (4:3)</PresentationFormat>
  <Paragraphs>48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27</cp:revision>
  <dcterms:created xsi:type="dcterms:W3CDTF">2024-01-24T20:01:06Z</dcterms:created>
  <dcterms:modified xsi:type="dcterms:W3CDTF">2024-02-20T21:35:27Z</dcterms:modified>
</cp:coreProperties>
</file>