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19"/>
  </p:notesMasterIdLst>
  <p:sldIdLst>
    <p:sldId id="267" r:id="rId4"/>
    <p:sldId id="273" r:id="rId5"/>
    <p:sldId id="274" r:id="rId6"/>
    <p:sldId id="291" r:id="rId7"/>
    <p:sldId id="292" r:id="rId8"/>
    <p:sldId id="293" r:id="rId9"/>
    <p:sldId id="294" r:id="rId10"/>
    <p:sldId id="276" r:id="rId11"/>
    <p:sldId id="277" r:id="rId12"/>
    <p:sldId id="279" r:id="rId13"/>
    <p:sldId id="288" r:id="rId14"/>
    <p:sldId id="290" r:id="rId15"/>
    <p:sldId id="287" r:id="rId16"/>
    <p:sldId id="266" r:id="rId17"/>
    <p:sldId id="271" r:id="rId18"/>
  </p:sldIdLst>
  <p:sldSz cx="9144000" cy="5143500" type="screen16x9"/>
  <p:notesSz cx="6858000" cy="9144000"/>
  <p:embeddedFontLst>
    <p:embeddedFont>
      <p:font typeface="Malgun Gothic" panose="020B0503020000020004" pitchFamily="34" charset="-127"/>
      <p:regular r:id="rId20"/>
      <p:bold r:id="rId21"/>
    </p:embeddedFont>
    <p:embeddedFont>
      <p:font typeface="Nunito" panose="020B0604020202020204" charset="0"/>
      <p:regular r:id="rId22"/>
      <p:bold r:id="rId23"/>
      <p:italic r:id="rId24"/>
      <p:boldItalic r:id="rId25"/>
    </p:embeddedFont>
    <p:embeddedFont>
      <p:font typeface="Arial Black" panose="020B0A04020102020204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Gulim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58471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672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 smtClean="0"/>
              <a:t>Образец подзаголовка</a:t>
            </a:r>
            <a:endParaRPr lang="zh-CN" altLang="en-US"/>
          </a:p>
        </p:txBody>
      </p:sp>
      <p:sp>
        <p:nvSpPr>
          <p:cNvPr id="1048578" name="Дата 1048577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80" name="Номер слайда 1048579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79" name="Нижний колонтитул 1048578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0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Образец текста</a:t>
            </a:r>
          </a:p>
          <a:p>
            <a:pPr lvl="1"/>
            <a:r>
              <a:rPr lang="en-US" altLang="zh-CN" smtClean="0"/>
              <a:t>Второй уровень</a:t>
            </a:r>
          </a:p>
          <a:p>
            <a:pPr lvl="2"/>
            <a:r>
              <a:rPr lang="en-US" altLang="zh-CN" smtClean="0"/>
              <a:t>Третий уровень</a:t>
            </a:r>
          </a:p>
          <a:p>
            <a:pPr lvl="3"/>
            <a:r>
              <a:rPr lang="en-US" altLang="zh-CN" smtClean="0"/>
              <a:t>Четвертый уровень</a:t>
            </a:r>
          </a:p>
          <a:p>
            <a:pPr lvl="4"/>
            <a:r>
              <a:rPr lang="en-US" altLang="zh-CN" smtClean="0"/>
              <a:t>Пятый уровень</a:t>
            </a:r>
          </a:p>
        </p:txBody>
      </p:sp>
      <p:sp>
        <p:nvSpPr>
          <p:cNvPr id="1048578" name="Дата 1048577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80" name="Номер слайда 1048579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79" name="Нижний колонтитул 1048578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1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676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altLang="zh-CN" smtClean="0"/>
              <a:t>Образец текста</a:t>
            </a:r>
          </a:p>
        </p:txBody>
      </p:sp>
      <p:sp>
        <p:nvSpPr>
          <p:cNvPr id="1048578" name="Дата 1048577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80" name="Номер слайда 1048579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79" name="Нижний колонтитул 1048578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83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678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 smtClean="0"/>
              <a:t>Образец текста</a:t>
            </a:r>
          </a:p>
          <a:p>
            <a:pPr lvl="1"/>
            <a:r>
              <a:rPr lang="en-US" altLang="zh-CN" smtClean="0"/>
              <a:t>Второй уровень</a:t>
            </a:r>
          </a:p>
          <a:p>
            <a:pPr lvl="2"/>
            <a:r>
              <a:rPr lang="en-US" altLang="zh-CN" smtClean="0"/>
              <a:t>Третий уровень</a:t>
            </a:r>
          </a:p>
          <a:p>
            <a:pPr lvl="3"/>
            <a:r>
              <a:rPr lang="en-US" altLang="zh-CN" smtClean="0"/>
              <a:t>Четвертый уровень</a:t>
            </a:r>
          </a:p>
          <a:p>
            <a:pPr lvl="4"/>
            <a:r>
              <a:rPr lang="en-US" altLang="zh-CN" smtClean="0"/>
              <a:t>Пятый уровень</a:t>
            </a:r>
          </a:p>
        </p:txBody>
      </p:sp>
      <p:sp>
        <p:nvSpPr>
          <p:cNvPr id="1048679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 smtClean="0"/>
              <a:t>Образец текста</a:t>
            </a:r>
          </a:p>
          <a:p>
            <a:pPr lvl="1"/>
            <a:r>
              <a:rPr lang="en-US" altLang="zh-CN" smtClean="0"/>
              <a:t>Второй уровень</a:t>
            </a:r>
          </a:p>
          <a:p>
            <a:pPr lvl="2"/>
            <a:r>
              <a:rPr lang="en-US" altLang="zh-CN" smtClean="0"/>
              <a:t>Третий уровень</a:t>
            </a:r>
          </a:p>
          <a:p>
            <a:pPr lvl="3"/>
            <a:r>
              <a:rPr lang="en-US" altLang="zh-CN" smtClean="0"/>
              <a:t>Четвертый уровень</a:t>
            </a:r>
          </a:p>
          <a:p>
            <a:pPr lvl="4"/>
            <a:r>
              <a:rPr lang="en-US" altLang="zh-CN" smtClean="0"/>
              <a:t>Пятый уровень</a:t>
            </a:r>
          </a:p>
        </p:txBody>
      </p:sp>
      <p:sp>
        <p:nvSpPr>
          <p:cNvPr id="1048578" name="Дата 1048577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80" name="Номер слайда 1048579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79" name="Нижний колонтитул 1048578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50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681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 smtClean="0"/>
              <a:t>Образец текста</a:t>
            </a:r>
          </a:p>
        </p:txBody>
      </p:sp>
      <p:sp>
        <p:nvSpPr>
          <p:cNvPr id="1048682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altLang="zh-CN" smtClean="0"/>
              <a:t>Образец текста</a:t>
            </a:r>
          </a:p>
          <a:p>
            <a:pPr lvl="1"/>
            <a:r>
              <a:rPr lang="en-US" altLang="zh-CN" smtClean="0"/>
              <a:t>Второй уровень</a:t>
            </a:r>
          </a:p>
          <a:p>
            <a:pPr lvl="2"/>
            <a:r>
              <a:rPr lang="en-US" altLang="zh-CN" smtClean="0"/>
              <a:t>Третий уровень</a:t>
            </a:r>
          </a:p>
          <a:p>
            <a:pPr lvl="3"/>
            <a:r>
              <a:rPr lang="en-US" altLang="zh-CN" smtClean="0"/>
              <a:t>Четвертый уровень</a:t>
            </a:r>
          </a:p>
          <a:p>
            <a:pPr lvl="4"/>
            <a:r>
              <a:rPr lang="en-US" altLang="zh-CN" smtClean="0"/>
              <a:t>Пятый уровень</a:t>
            </a:r>
          </a:p>
        </p:txBody>
      </p:sp>
      <p:sp>
        <p:nvSpPr>
          <p:cNvPr id="104868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 smtClean="0"/>
              <a:t>Образец текста</a:t>
            </a:r>
          </a:p>
        </p:txBody>
      </p:sp>
      <p:sp>
        <p:nvSpPr>
          <p:cNvPr id="1048684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altLang="zh-CN" smtClean="0"/>
              <a:t>Образец текста</a:t>
            </a:r>
          </a:p>
          <a:p>
            <a:pPr lvl="1"/>
            <a:r>
              <a:rPr lang="en-US" altLang="zh-CN" smtClean="0"/>
              <a:t>Второй уровень</a:t>
            </a:r>
          </a:p>
          <a:p>
            <a:pPr lvl="2"/>
            <a:r>
              <a:rPr lang="en-US" altLang="zh-CN" smtClean="0"/>
              <a:t>Третий уровень</a:t>
            </a:r>
          </a:p>
          <a:p>
            <a:pPr lvl="3"/>
            <a:r>
              <a:rPr lang="en-US" altLang="zh-CN" smtClean="0"/>
              <a:t>Четвертый уровень</a:t>
            </a:r>
          </a:p>
          <a:p>
            <a:pPr lvl="4"/>
            <a:r>
              <a:rPr lang="en-US" altLang="zh-CN" smtClean="0"/>
              <a:t>Пятый уровень</a:t>
            </a:r>
          </a:p>
        </p:txBody>
      </p:sp>
      <p:sp>
        <p:nvSpPr>
          <p:cNvPr id="1048578" name="Дата 1048577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80" name="Номер слайда 1048579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79" name="Нижний колонтитул 1048578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56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578" name="Дата 1048577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80" name="Номер слайда 1048579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79" name="Нижний колонтитул 1048578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22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Дата 1048577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80" name="Номер слайда 1048579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79" name="Нижний колонтитул 1048578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8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68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 smtClean="0"/>
              <a:t>Образец текста</a:t>
            </a:r>
          </a:p>
        </p:txBody>
      </p:sp>
      <p:sp>
        <p:nvSpPr>
          <p:cNvPr id="1048688" name="Content Placeholder 2"/>
          <p:cNvSpPr>
            <a:spLocks noGrp="1"/>
          </p:cNvSpPr>
          <p:nvPr>
            <p:ph idx="1"/>
          </p:nvPr>
        </p:nvSpPr>
        <p:spPr>
          <a:xfrm>
            <a:off x="3887391" y="74056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 smtClean="0"/>
              <a:t>Образец текста</a:t>
            </a:r>
          </a:p>
          <a:p>
            <a:pPr lvl="1"/>
            <a:r>
              <a:rPr lang="en-US" altLang="zh-CN" smtClean="0"/>
              <a:t>Второй уровень</a:t>
            </a:r>
          </a:p>
          <a:p>
            <a:pPr lvl="2"/>
            <a:r>
              <a:rPr lang="en-US" altLang="zh-CN" smtClean="0"/>
              <a:t>Третий уровень</a:t>
            </a:r>
          </a:p>
          <a:p>
            <a:pPr lvl="3"/>
            <a:r>
              <a:rPr lang="en-US" altLang="zh-CN" smtClean="0"/>
              <a:t>Четвертый уровень</a:t>
            </a:r>
          </a:p>
          <a:p>
            <a:pPr lvl="4"/>
            <a:r>
              <a:rPr lang="en-US" altLang="zh-CN" smtClean="0"/>
              <a:t>Пятый уровень</a:t>
            </a:r>
          </a:p>
        </p:txBody>
      </p:sp>
      <p:sp>
        <p:nvSpPr>
          <p:cNvPr id="1048578" name="Дата 1048577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80" name="Номер слайда 1048579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79" name="Нижний колонтитул 1048578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995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690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 smtClean="0"/>
              <a:t>Образец текста</a:t>
            </a:r>
          </a:p>
        </p:txBody>
      </p:sp>
      <p:sp>
        <p:nvSpPr>
          <p:cNvPr id="1048691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1048578" name="Дата 1048577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80" name="Номер слайда 1048579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79" name="Нижний колонтитул 1048578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2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69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Образец текста</a:t>
            </a:r>
          </a:p>
          <a:p>
            <a:pPr lvl="1"/>
            <a:r>
              <a:rPr lang="en-US" altLang="zh-CN" smtClean="0"/>
              <a:t>Второй уровень</a:t>
            </a:r>
          </a:p>
          <a:p>
            <a:pPr lvl="2"/>
            <a:r>
              <a:rPr lang="en-US" altLang="zh-CN" smtClean="0"/>
              <a:t>Третий уровень</a:t>
            </a:r>
          </a:p>
          <a:p>
            <a:pPr lvl="3"/>
            <a:r>
              <a:rPr lang="en-US" altLang="zh-CN" smtClean="0"/>
              <a:t>Четвертый уровень</a:t>
            </a:r>
          </a:p>
          <a:p>
            <a:pPr lvl="4"/>
            <a:r>
              <a:rPr lang="en-US" altLang="zh-CN" smtClean="0"/>
              <a:t>Пятый уровень</a:t>
            </a:r>
          </a:p>
        </p:txBody>
      </p:sp>
      <p:sp>
        <p:nvSpPr>
          <p:cNvPr id="1048578" name="Дата 1048577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80" name="Номер слайда 1048579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79" name="Нижний колонтитул 1048578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5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6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altLang="zh-CN" smtClean="0"/>
              <a:t>Образец текста</a:t>
            </a:r>
          </a:p>
          <a:p>
            <a:pPr lvl="1"/>
            <a:r>
              <a:rPr lang="en-US" altLang="zh-CN" smtClean="0"/>
              <a:t>Второй уровень</a:t>
            </a:r>
          </a:p>
          <a:p>
            <a:pPr lvl="2"/>
            <a:r>
              <a:rPr lang="en-US" altLang="zh-CN" smtClean="0"/>
              <a:t>Третий уровень</a:t>
            </a:r>
          </a:p>
          <a:p>
            <a:pPr lvl="3"/>
            <a:r>
              <a:rPr lang="en-US" altLang="zh-CN" smtClean="0"/>
              <a:t>Четвертый уровень</a:t>
            </a:r>
          </a:p>
          <a:p>
            <a:pPr lvl="4"/>
            <a:r>
              <a:rPr lang="en-US" altLang="zh-CN" smtClean="0"/>
              <a:t>Пятый уровень</a:t>
            </a:r>
          </a:p>
        </p:txBody>
      </p:sp>
      <p:sp>
        <p:nvSpPr>
          <p:cNvPr id="1048578" name="Дата 1048577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80" name="Номер слайда 1048579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79" name="Нижний колонтитул 1048578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75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722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 smtClean="0"/>
              <a:t>Образец подзаголовка</a:t>
            </a:r>
            <a:endParaRPr lang="zh-CN" altLang="en-US"/>
          </a:p>
        </p:txBody>
      </p:sp>
      <p:sp>
        <p:nvSpPr>
          <p:cNvPr id="1048619" name="Дата 1048618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1" name="Номер слайда 1048620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0" name="Нижний колонтитул 1048619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64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7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Образец текста</a:t>
            </a:r>
          </a:p>
          <a:p>
            <a:pPr lvl="1"/>
            <a:r>
              <a:rPr lang="en-US" altLang="zh-CN" smtClean="0"/>
              <a:t>Второй уровень</a:t>
            </a:r>
          </a:p>
          <a:p>
            <a:pPr lvl="2"/>
            <a:r>
              <a:rPr lang="en-US" altLang="zh-CN" smtClean="0"/>
              <a:t>Третий уровень</a:t>
            </a:r>
          </a:p>
          <a:p>
            <a:pPr lvl="3"/>
            <a:r>
              <a:rPr lang="en-US" altLang="zh-CN" smtClean="0"/>
              <a:t>Четвертый уровень</a:t>
            </a:r>
          </a:p>
          <a:p>
            <a:pPr lvl="4"/>
            <a:r>
              <a:rPr lang="en-US" altLang="zh-CN" smtClean="0"/>
              <a:t>Пятый уровень</a:t>
            </a:r>
          </a:p>
        </p:txBody>
      </p:sp>
      <p:sp>
        <p:nvSpPr>
          <p:cNvPr id="1048619" name="Дата 1048618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1" name="Номер слайда 1048620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0" name="Нижний колонтитул 1048619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72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726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altLang="zh-CN" smtClean="0"/>
              <a:t>Образец текста</a:t>
            </a:r>
          </a:p>
        </p:txBody>
      </p:sp>
      <p:sp>
        <p:nvSpPr>
          <p:cNvPr id="1048619" name="Дата 1048618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1" name="Номер слайда 1048620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0" name="Нижний колонтитул 1048619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00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728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 smtClean="0"/>
              <a:t>Образец текста</a:t>
            </a:r>
          </a:p>
          <a:p>
            <a:pPr lvl="1"/>
            <a:r>
              <a:rPr lang="en-US" altLang="zh-CN" smtClean="0"/>
              <a:t>Второй уровень</a:t>
            </a:r>
          </a:p>
          <a:p>
            <a:pPr lvl="2"/>
            <a:r>
              <a:rPr lang="en-US" altLang="zh-CN" smtClean="0"/>
              <a:t>Третий уровень</a:t>
            </a:r>
          </a:p>
          <a:p>
            <a:pPr lvl="3"/>
            <a:r>
              <a:rPr lang="en-US" altLang="zh-CN" smtClean="0"/>
              <a:t>Четвертый уровень</a:t>
            </a:r>
          </a:p>
          <a:p>
            <a:pPr lvl="4"/>
            <a:r>
              <a:rPr lang="en-US" altLang="zh-CN" smtClean="0"/>
              <a:t>Пятый уровень</a:t>
            </a:r>
          </a:p>
        </p:txBody>
      </p:sp>
      <p:sp>
        <p:nvSpPr>
          <p:cNvPr id="1048729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 smtClean="0"/>
              <a:t>Образец текста</a:t>
            </a:r>
          </a:p>
          <a:p>
            <a:pPr lvl="1"/>
            <a:r>
              <a:rPr lang="en-US" altLang="zh-CN" smtClean="0"/>
              <a:t>Второй уровень</a:t>
            </a:r>
          </a:p>
          <a:p>
            <a:pPr lvl="2"/>
            <a:r>
              <a:rPr lang="en-US" altLang="zh-CN" smtClean="0"/>
              <a:t>Третий уровень</a:t>
            </a:r>
          </a:p>
          <a:p>
            <a:pPr lvl="3"/>
            <a:r>
              <a:rPr lang="en-US" altLang="zh-CN" smtClean="0"/>
              <a:t>Четвертый уровень</a:t>
            </a:r>
          </a:p>
          <a:p>
            <a:pPr lvl="4"/>
            <a:r>
              <a:rPr lang="en-US" altLang="zh-CN" smtClean="0"/>
              <a:t>Пятый уровень</a:t>
            </a:r>
          </a:p>
        </p:txBody>
      </p:sp>
      <p:sp>
        <p:nvSpPr>
          <p:cNvPr id="1048619" name="Дата 1048618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1" name="Номер слайда 1048620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0" name="Нижний колонтитул 1048619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731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 smtClean="0"/>
              <a:t>Образец текста</a:t>
            </a:r>
          </a:p>
        </p:txBody>
      </p:sp>
      <p:sp>
        <p:nvSpPr>
          <p:cNvPr id="1048732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altLang="zh-CN" smtClean="0"/>
              <a:t>Образец текста</a:t>
            </a:r>
          </a:p>
          <a:p>
            <a:pPr lvl="1"/>
            <a:r>
              <a:rPr lang="en-US" altLang="zh-CN" smtClean="0"/>
              <a:t>Второй уровень</a:t>
            </a:r>
          </a:p>
          <a:p>
            <a:pPr lvl="2"/>
            <a:r>
              <a:rPr lang="en-US" altLang="zh-CN" smtClean="0"/>
              <a:t>Третий уровень</a:t>
            </a:r>
          </a:p>
          <a:p>
            <a:pPr lvl="3"/>
            <a:r>
              <a:rPr lang="en-US" altLang="zh-CN" smtClean="0"/>
              <a:t>Четвертый уровень</a:t>
            </a:r>
          </a:p>
          <a:p>
            <a:pPr lvl="4"/>
            <a:r>
              <a:rPr lang="en-US" altLang="zh-CN" smtClean="0"/>
              <a:t>Пятый уровень</a:t>
            </a:r>
          </a:p>
        </p:txBody>
      </p:sp>
      <p:sp>
        <p:nvSpPr>
          <p:cNvPr id="104873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 smtClean="0"/>
              <a:t>Образец текста</a:t>
            </a:r>
          </a:p>
        </p:txBody>
      </p:sp>
      <p:sp>
        <p:nvSpPr>
          <p:cNvPr id="1048734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altLang="zh-CN" smtClean="0"/>
              <a:t>Образец текста</a:t>
            </a:r>
          </a:p>
          <a:p>
            <a:pPr lvl="1"/>
            <a:r>
              <a:rPr lang="en-US" altLang="zh-CN" smtClean="0"/>
              <a:t>Второй уровень</a:t>
            </a:r>
          </a:p>
          <a:p>
            <a:pPr lvl="2"/>
            <a:r>
              <a:rPr lang="en-US" altLang="zh-CN" smtClean="0"/>
              <a:t>Третий уровень</a:t>
            </a:r>
          </a:p>
          <a:p>
            <a:pPr lvl="3"/>
            <a:r>
              <a:rPr lang="en-US" altLang="zh-CN" smtClean="0"/>
              <a:t>Четвертый уровень</a:t>
            </a:r>
          </a:p>
          <a:p>
            <a:pPr lvl="4"/>
            <a:r>
              <a:rPr lang="en-US" altLang="zh-CN" smtClean="0"/>
              <a:t>Пятый уровень</a:t>
            </a:r>
          </a:p>
        </p:txBody>
      </p:sp>
      <p:sp>
        <p:nvSpPr>
          <p:cNvPr id="1048619" name="Дата 1048618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1" name="Номер слайда 1048620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0" name="Нижний колонтитул 1048619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96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619" name="Дата 1048618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1" name="Номер слайда 1048620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0" name="Нижний колонтитул 1048619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17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Дата 1048618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1" name="Номер слайда 1048620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0" name="Нижний колонтитул 1048619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1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6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7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 smtClean="0"/>
              <a:t>Образец текста</a:t>
            </a:r>
          </a:p>
        </p:txBody>
      </p:sp>
      <p:sp>
        <p:nvSpPr>
          <p:cNvPr id="1048738" name="Content Placeholder 2"/>
          <p:cNvSpPr>
            <a:spLocks noGrp="1"/>
          </p:cNvSpPr>
          <p:nvPr>
            <p:ph idx="1"/>
          </p:nvPr>
        </p:nvSpPr>
        <p:spPr>
          <a:xfrm>
            <a:off x="3887391" y="74056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 smtClean="0"/>
              <a:t>Образец текста</a:t>
            </a:r>
          </a:p>
          <a:p>
            <a:pPr lvl="1"/>
            <a:r>
              <a:rPr lang="en-US" altLang="zh-CN" smtClean="0"/>
              <a:t>Второй уровень</a:t>
            </a:r>
          </a:p>
          <a:p>
            <a:pPr lvl="2"/>
            <a:r>
              <a:rPr lang="en-US" altLang="zh-CN" smtClean="0"/>
              <a:t>Третий уровень</a:t>
            </a:r>
          </a:p>
          <a:p>
            <a:pPr lvl="3"/>
            <a:r>
              <a:rPr lang="en-US" altLang="zh-CN" smtClean="0"/>
              <a:t>Четвертый уровень</a:t>
            </a:r>
          </a:p>
          <a:p>
            <a:pPr lvl="4"/>
            <a:r>
              <a:rPr lang="en-US" altLang="zh-CN" smtClean="0"/>
              <a:t>Пятый уровень</a:t>
            </a:r>
          </a:p>
        </p:txBody>
      </p:sp>
      <p:sp>
        <p:nvSpPr>
          <p:cNvPr id="1048619" name="Дата 1048618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1" name="Номер слайда 1048620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0" name="Нижний колонтитул 1048619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94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9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740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 smtClean="0"/>
              <a:t>Образец текста</a:t>
            </a:r>
          </a:p>
        </p:txBody>
      </p:sp>
      <p:sp>
        <p:nvSpPr>
          <p:cNvPr id="1048741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1048619" name="Дата 1048618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1" name="Номер слайда 1048620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0" name="Нижний колонтитул 1048619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73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74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Образец текста</a:t>
            </a:r>
          </a:p>
          <a:p>
            <a:pPr lvl="1"/>
            <a:r>
              <a:rPr lang="en-US" altLang="zh-CN" smtClean="0"/>
              <a:t>Второй уровень</a:t>
            </a:r>
          </a:p>
          <a:p>
            <a:pPr lvl="2"/>
            <a:r>
              <a:rPr lang="en-US" altLang="zh-CN" smtClean="0"/>
              <a:t>Третий уровень</a:t>
            </a:r>
          </a:p>
          <a:p>
            <a:pPr lvl="3"/>
            <a:r>
              <a:rPr lang="en-US" altLang="zh-CN" smtClean="0"/>
              <a:t>Четвертый уровень</a:t>
            </a:r>
          </a:p>
          <a:p>
            <a:pPr lvl="4"/>
            <a:r>
              <a:rPr lang="en-US" altLang="zh-CN" smtClean="0"/>
              <a:t>Пятый уровень</a:t>
            </a:r>
          </a:p>
        </p:txBody>
      </p:sp>
      <p:sp>
        <p:nvSpPr>
          <p:cNvPr id="1048619" name="Дата 1048618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1" name="Номер слайда 1048620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0" name="Нижний колонтитул 1048619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76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4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altLang="zh-CN" smtClean="0"/>
              <a:t>Образец заголовка</a:t>
            </a:r>
            <a:endParaRPr lang="zh-CN" altLang="en-US"/>
          </a:p>
        </p:txBody>
      </p:sp>
      <p:sp>
        <p:nvSpPr>
          <p:cNvPr id="104874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altLang="zh-CN" smtClean="0"/>
              <a:t>Образец текста</a:t>
            </a:r>
          </a:p>
          <a:p>
            <a:pPr lvl="1"/>
            <a:r>
              <a:rPr lang="en-US" altLang="zh-CN" smtClean="0"/>
              <a:t>Второй уровень</a:t>
            </a:r>
          </a:p>
          <a:p>
            <a:pPr lvl="2"/>
            <a:r>
              <a:rPr lang="en-US" altLang="zh-CN" smtClean="0"/>
              <a:t>Третий уровень</a:t>
            </a:r>
          </a:p>
          <a:p>
            <a:pPr lvl="3"/>
            <a:r>
              <a:rPr lang="en-US" altLang="zh-CN" smtClean="0"/>
              <a:t>Четвертый уровень</a:t>
            </a:r>
          </a:p>
          <a:p>
            <a:pPr lvl="4"/>
            <a:r>
              <a:rPr lang="en-US" altLang="zh-CN" smtClean="0"/>
              <a:t>Пятый уровень</a:t>
            </a:r>
          </a:p>
        </p:txBody>
      </p:sp>
      <p:sp>
        <p:nvSpPr>
          <p:cNvPr id="1048619" name="Дата 1048618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/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1" name="Номер слайда 1048620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/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/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0" name="Нижний колонтитул 1048619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/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7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Рисунок 2097151" descr="D:\아초_C\ah\템플릿작업\템플릿76\03.png"/>
          <p:cNvPicPr>
            <a:picLocks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3" name="Рисунок 2097152" descr="D:\아초_C\ah\템플릿작업\템플릿76\04.png"/>
          <p:cNvPicPr>
            <a:picLocks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0"/>
            <a:ext cx="7272337" cy="409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4" name="Рисунок 2097153" descr="D:\아초_C\ah\템플릿작업\템플릿76\02.png"/>
          <p:cNvPicPr>
            <a:picLocks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0" y="169069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5" name="Рисунок 2097154" descr="D:\아초_C\ah\템플릿작업\템플릿76\01.png"/>
          <p:cNvPicPr>
            <a:picLocks/>
          </p:cNvPicPr>
          <p:nvPr/>
        </p:nvPicPr>
        <p:blipFill>
          <a:blip r:embed="rId16"/>
          <a:srcRect l="8875"/>
          <a:stretch>
            <a:fillRect/>
          </a:stretch>
        </p:blipFill>
        <p:spPr>
          <a:xfrm>
            <a:off x="0" y="897732"/>
            <a:ext cx="4527550" cy="396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6" name="Рисунок 2097155" descr="D:\아초_C\ah\템플릿작업\템플릿76\06.png"/>
          <p:cNvPicPr>
            <a:picLocks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019925" y="3975497"/>
            <a:ext cx="1276350" cy="72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7" name="Рисунок 2097156" descr="D:\아초_C\ah\템플릿작업\템플릿76\05.png"/>
          <p:cNvPicPr>
            <a:picLocks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4464050" y="4299347"/>
            <a:ext cx="1801812" cy="105013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76" name="Заголовок 1048575"/>
          <p:cNvSpPr>
            <a:spLocks noGrp="1"/>
          </p:cNvSpPr>
          <p:nvPr>
            <p:ph type="title" idx="4294967295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48577" name="Текст 1048576"/>
          <p:cNvSpPr>
            <a:spLocks noGrp="1"/>
          </p:cNvSpPr>
          <p:nvPr>
            <p:ph type="body" idx="4294967295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48578" name="Дата 1048577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>
              <a:buClrTx/>
            </a:pPr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>
                <a:buClrTx/>
              </a:pPr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79" name="Нижний колонтитул 1048578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>
              <a:buClrTx/>
            </a:pPr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580" name="Номер слайда 1048579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>
              <a:buClrTx/>
            </a:pPr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>
                <a:buClrTx/>
              </a:pPr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896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ftr="0" dt="0"/>
  <p:txStyles>
    <p:titleStyle>
      <a:lvl1pPr marL="0" indent="0" algn="ctr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3300">
          <a:solidFill>
            <a:schemeClr val="dk1"/>
          </a:solidFill>
          <a:latin typeface="Malgun Gothic" pitchFamily="50" charset="-127"/>
          <a:ea typeface="Malgun Gothic" pitchFamily="50" charset="-127"/>
        </a:defRPr>
      </a:lvl1pPr>
    </p:titleStyle>
    <p:bodyStyle>
      <a:lvl1pPr marL="257175" indent="-257175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SzPct val="100000"/>
        <a:buFont typeface="Arial" pitchFamily="34" charset="0"/>
        <a:buChar char="•"/>
        <a:defRPr sz="2400">
          <a:solidFill>
            <a:schemeClr val="dk1"/>
          </a:solidFill>
          <a:latin typeface="Malgun Gothic" pitchFamily="50" charset="-127"/>
          <a:ea typeface="Malgun Gothic" pitchFamily="50" charset="-127"/>
        </a:defRPr>
      </a:lvl1pPr>
      <a:lvl2pPr marL="557213" indent="-214313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SzPct val="100000"/>
        <a:buFont typeface="Arial" pitchFamily="34" charset="0"/>
        <a:buChar char="–"/>
        <a:defRPr sz="2100">
          <a:solidFill>
            <a:schemeClr val="dk1"/>
          </a:solidFill>
          <a:latin typeface="Malgun Gothic" pitchFamily="50" charset="-127"/>
          <a:ea typeface="Malgun Gothic" pitchFamily="50" charset="-127"/>
        </a:defRPr>
      </a:lvl2pPr>
      <a:lvl3pPr marL="857250" indent="-171450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SzPct val="100000"/>
        <a:buFont typeface="Arial" pitchFamily="34" charset="0"/>
        <a:buChar char="•"/>
        <a:defRPr sz="1800">
          <a:solidFill>
            <a:schemeClr val="dk1"/>
          </a:solidFill>
          <a:latin typeface="Malgun Gothic" pitchFamily="50" charset="-127"/>
          <a:ea typeface="Malgun Gothic" pitchFamily="50" charset="-127"/>
        </a:defRPr>
      </a:lvl3pPr>
      <a:lvl4pPr marL="1200150" indent="-171450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SzPct val="100000"/>
        <a:buFont typeface="Arial" pitchFamily="34" charset="0"/>
        <a:buChar char="–"/>
        <a:defRPr sz="1500">
          <a:solidFill>
            <a:schemeClr val="dk1"/>
          </a:solidFill>
          <a:latin typeface="Malgun Gothic" pitchFamily="50" charset="-127"/>
          <a:ea typeface="Malgun Gothic" pitchFamily="50" charset="-127"/>
        </a:defRPr>
      </a:lvl4pPr>
      <a:lvl5pPr marL="1543050" indent="-171450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SzPct val="100000"/>
        <a:buFont typeface="Arial" pitchFamily="34" charset="0"/>
        <a:buChar char="»"/>
        <a:defRPr sz="1500">
          <a:solidFill>
            <a:schemeClr val="dk1"/>
          </a:solidFill>
          <a:latin typeface="Malgun Gothic" pitchFamily="50" charset="-127"/>
          <a:ea typeface="Malgun Gothic" pitchFamily="50" charset="-127"/>
        </a:defRPr>
      </a:lvl5pPr>
    </p:bodyStyle>
    <p:other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1350">
          <a:solidFill>
            <a:schemeClr val="dk1"/>
          </a:solidFill>
          <a:latin typeface="Malgun Gothic" pitchFamily="50" charset="-127"/>
          <a:ea typeface="Malgun Gothic" pitchFamily="50" charset="-127"/>
        </a:defRPr>
      </a:lvl1pPr>
      <a:lvl2pPr marL="3429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1350">
          <a:solidFill>
            <a:schemeClr val="dk1"/>
          </a:solidFill>
          <a:latin typeface="Malgun Gothic" pitchFamily="50" charset="-127"/>
          <a:ea typeface="Malgun Gothic" pitchFamily="50" charset="-127"/>
        </a:defRPr>
      </a:lvl2pPr>
      <a:lvl3pPr marL="6858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1350">
          <a:solidFill>
            <a:schemeClr val="dk1"/>
          </a:solidFill>
          <a:latin typeface="Malgun Gothic" pitchFamily="50" charset="-127"/>
          <a:ea typeface="Malgun Gothic" pitchFamily="50" charset="-127"/>
        </a:defRPr>
      </a:lvl3pPr>
      <a:lvl4pPr marL="10287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1350">
          <a:solidFill>
            <a:schemeClr val="dk1"/>
          </a:solidFill>
          <a:latin typeface="Malgun Gothic" pitchFamily="50" charset="-127"/>
          <a:ea typeface="Malgun Gothic" pitchFamily="50" charset="-127"/>
        </a:defRPr>
      </a:lvl4pPr>
      <a:lvl5pPr marL="13716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1350">
          <a:solidFill>
            <a:schemeClr val="dk1"/>
          </a:solidFill>
          <a:latin typeface="Malgun Gothic" pitchFamily="50" charset="-127"/>
          <a:ea typeface="Malgun Gothic" pitchFamily="50" charset="-127"/>
        </a:defRPr>
      </a:lvl5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Рисунок 2097160" descr="D:\아초_C\ah\템플릿작업\템플릿76\03.png"/>
          <p:cNvPicPr>
            <a:picLocks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2" name="Рисунок 2097161" descr="D:\아초_C\ah\템플릿작업\템플릿76\04.png"/>
          <p:cNvPicPr>
            <a:picLocks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0"/>
            <a:ext cx="7272337" cy="409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3" name="Рисунок 2097162" descr="D:\아초_C\ah\템플릿작업\템플릿76\02.png"/>
          <p:cNvPicPr>
            <a:picLocks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0" y="169069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4" name="Рисунок 2097163" descr="D:\아초_C\ah\템플릿작업\템플릿76\06.png"/>
          <p:cNvPicPr>
            <a:picLocks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7019925" y="3975497"/>
            <a:ext cx="1276350" cy="72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5" name="Рисунок 2097164" descr="D:\아초_C\ah\템플릿작업\템플릿76\05.png"/>
          <p:cNvPicPr>
            <a:picLocks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464050" y="4299347"/>
            <a:ext cx="1801812" cy="105013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6" name="Прямоугольник 1048615"/>
          <p:cNvSpPr/>
          <p:nvPr/>
        </p:nvSpPr>
        <p:spPr>
          <a:xfrm>
            <a:off x="0" y="1788319"/>
            <a:ext cx="9144000" cy="1999059"/>
          </a:xfrm>
          <a:prstGeom prst="rect">
            <a:avLst/>
          </a:prstGeom>
          <a:solidFill>
            <a:schemeClr val="lt1">
              <a:alpha val="43999"/>
            </a:schemeClr>
          </a:solidFill>
          <a:ln>
            <a:noFill/>
          </a:ln>
        </p:spPr>
        <p:txBody>
          <a:bodyPr vert="horz" lIns="68580" tIns="34290" rIns="68580" bIns="3429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>
              <a:buClrTx/>
            </a:pPr>
            <a:endParaRPr lang="ko-KR" altLang="en-US" sz="1350">
              <a:solidFill>
                <a:srgbClr val="FFFFFF"/>
              </a:solidFill>
            </a:endParaRPr>
          </a:p>
        </p:txBody>
      </p:sp>
      <p:sp>
        <p:nvSpPr>
          <p:cNvPr id="1048617" name="Заголовок 1048616"/>
          <p:cNvSpPr>
            <a:spLocks noGrp="1"/>
          </p:cNvSpPr>
          <p:nvPr>
            <p:ph type="title" idx="4294967295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48618" name="Текст 1048617"/>
          <p:cNvSpPr>
            <a:spLocks noGrp="1"/>
          </p:cNvSpPr>
          <p:nvPr>
            <p:ph type="body" idx="4294967295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48619" name="Дата 1048618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>
              <a:buClrTx/>
            </a:pPr>
            <a:fld id="{566ABCEB-ACFC-4714-9973-3DA970169C29}" type="datetime1">
              <a:rPr lang="ko-KR" altLang="en-US" sz="900">
                <a:solidFill>
                  <a:srgbClr val="898989"/>
                </a:solidFill>
              </a:rPr>
              <a:pPr>
                <a:buClrTx/>
              </a:pPr>
              <a:t>2024-01-30</a:t>
            </a:fld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0" name="Нижний колонтитул 1048619"/>
          <p:cNvSpPr>
            <a:spLocks noGrp="1"/>
          </p:cNvSpPr>
          <p:nvPr>
            <p:ph type="ftr" sz="quarter" idx="4294967295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ctr">
              <a:buClrTx/>
            </a:pPr>
            <a:endParaRPr lang="ko-KR" altLang="en-US" sz="900">
              <a:solidFill>
                <a:srgbClr val="898989"/>
              </a:solidFill>
            </a:endParaRPr>
          </a:p>
        </p:txBody>
      </p:sp>
      <p:sp>
        <p:nvSpPr>
          <p:cNvPr id="1048621" name="Номер слайда 1048620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1pPr>
            <a:lvl2pPr marL="3429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3pPr>
            <a:lvl4pPr marL="10287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4pPr>
            <a:lvl5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>
                <a:solidFill>
                  <a:schemeClr val="dk1"/>
                </a:solidFill>
                <a:latin typeface="Malgun Gothic" pitchFamily="50" charset="-127"/>
                <a:ea typeface="Malgun Gothic" pitchFamily="50" charset="-127"/>
              </a:defRPr>
            </a:lvl5pPr>
          </a:lstStyle>
          <a:p>
            <a:pPr algn="r">
              <a:buClrTx/>
            </a:pPr>
            <a:fld id="{566ABCEB-ACFC-4714-9973-3DA970169C29}" type="slidenum">
              <a:rPr lang="ko-KR" altLang="en-US" sz="900">
                <a:solidFill>
                  <a:srgbClr val="898989"/>
                </a:solidFill>
              </a:rPr>
              <a:pPr algn="r">
                <a:buClrTx/>
              </a:pPr>
              <a:t>‹#›</a:t>
            </a:fld>
            <a:endParaRPr lang="ko-KR" alt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535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ftr="0" dt="0"/>
  <p:txStyles>
    <p:titleStyle>
      <a:lvl1pPr marL="0" indent="0" algn="ctr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3300">
          <a:solidFill>
            <a:schemeClr val="dk1"/>
          </a:solidFill>
          <a:latin typeface="Malgun Gothic" pitchFamily="50" charset="-127"/>
          <a:ea typeface="Malgun Gothic" pitchFamily="50" charset="-127"/>
        </a:defRPr>
      </a:lvl1pPr>
    </p:titleStyle>
    <p:bodyStyle>
      <a:lvl1pPr marL="257175" indent="-257175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SzPct val="100000"/>
        <a:buFont typeface="Arial" pitchFamily="34" charset="0"/>
        <a:buChar char="•"/>
        <a:defRPr sz="2400">
          <a:solidFill>
            <a:schemeClr val="dk1"/>
          </a:solidFill>
          <a:latin typeface="Malgun Gothic" pitchFamily="50" charset="-127"/>
          <a:ea typeface="Malgun Gothic" pitchFamily="50" charset="-127"/>
        </a:defRPr>
      </a:lvl1pPr>
      <a:lvl2pPr marL="557213" indent="-214313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SzPct val="100000"/>
        <a:buFont typeface="Arial" pitchFamily="34" charset="0"/>
        <a:buChar char="–"/>
        <a:defRPr sz="2100">
          <a:solidFill>
            <a:schemeClr val="dk1"/>
          </a:solidFill>
          <a:latin typeface="Malgun Gothic" pitchFamily="50" charset="-127"/>
          <a:ea typeface="Malgun Gothic" pitchFamily="50" charset="-127"/>
        </a:defRPr>
      </a:lvl2pPr>
      <a:lvl3pPr marL="857250" indent="-171450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SzPct val="100000"/>
        <a:buFont typeface="Arial" pitchFamily="34" charset="0"/>
        <a:buChar char="•"/>
        <a:defRPr sz="1800">
          <a:solidFill>
            <a:schemeClr val="dk1"/>
          </a:solidFill>
          <a:latin typeface="Malgun Gothic" pitchFamily="50" charset="-127"/>
          <a:ea typeface="Malgun Gothic" pitchFamily="50" charset="-127"/>
        </a:defRPr>
      </a:lvl3pPr>
      <a:lvl4pPr marL="1200150" indent="-171450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SzPct val="100000"/>
        <a:buFont typeface="Arial" pitchFamily="34" charset="0"/>
        <a:buChar char="–"/>
        <a:defRPr sz="1500">
          <a:solidFill>
            <a:schemeClr val="dk1"/>
          </a:solidFill>
          <a:latin typeface="Malgun Gothic" pitchFamily="50" charset="-127"/>
          <a:ea typeface="Malgun Gothic" pitchFamily="50" charset="-127"/>
        </a:defRPr>
      </a:lvl4pPr>
      <a:lvl5pPr marL="1543050" indent="-171450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SzPct val="100000"/>
        <a:buFont typeface="Arial" pitchFamily="34" charset="0"/>
        <a:buChar char="»"/>
        <a:defRPr sz="1500">
          <a:solidFill>
            <a:schemeClr val="dk1"/>
          </a:solidFill>
          <a:latin typeface="Malgun Gothic" pitchFamily="50" charset="-127"/>
          <a:ea typeface="Malgun Gothic" pitchFamily="50" charset="-127"/>
        </a:defRPr>
      </a:lvl5pPr>
    </p:bodyStyle>
    <p:other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1350">
          <a:solidFill>
            <a:schemeClr val="dk1"/>
          </a:solidFill>
          <a:latin typeface="Malgun Gothic" pitchFamily="50" charset="-127"/>
          <a:ea typeface="Malgun Gothic" pitchFamily="50" charset="-127"/>
        </a:defRPr>
      </a:lvl1pPr>
      <a:lvl2pPr marL="3429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1350">
          <a:solidFill>
            <a:schemeClr val="dk1"/>
          </a:solidFill>
          <a:latin typeface="Malgun Gothic" pitchFamily="50" charset="-127"/>
          <a:ea typeface="Malgun Gothic" pitchFamily="50" charset="-127"/>
        </a:defRPr>
      </a:lvl2pPr>
      <a:lvl3pPr marL="6858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1350">
          <a:solidFill>
            <a:schemeClr val="dk1"/>
          </a:solidFill>
          <a:latin typeface="Malgun Gothic" pitchFamily="50" charset="-127"/>
          <a:ea typeface="Malgun Gothic" pitchFamily="50" charset="-127"/>
        </a:defRPr>
      </a:lvl3pPr>
      <a:lvl4pPr marL="10287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1350">
          <a:solidFill>
            <a:schemeClr val="dk1"/>
          </a:solidFill>
          <a:latin typeface="Malgun Gothic" pitchFamily="50" charset="-127"/>
          <a:ea typeface="Malgun Gothic" pitchFamily="50" charset="-127"/>
        </a:defRPr>
      </a:lvl4pPr>
      <a:lvl5pPr marL="13716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Tx/>
        <a:buNone/>
        <a:defRPr sz="1350">
          <a:solidFill>
            <a:schemeClr val="dk1"/>
          </a:solidFill>
          <a:latin typeface="Malgun Gothic" pitchFamily="50" charset="-127"/>
          <a:ea typeface="Malgun Gothic" pitchFamily="50" charset="-127"/>
        </a:defRPr>
      </a:lvl5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Прямоугольник 1048581"/>
          <p:cNvSpPr/>
          <p:nvPr/>
        </p:nvSpPr>
        <p:spPr>
          <a:xfrm>
            <a:off x="3626644" y="2521744"/>
            <a:ext cx="3645694" cy="276999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굴림" charset="-127"/>
                <a:ea typeface="굴림" charset="-127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굴림" charset="-127"/>
                <a:ea typeface="굴림" charset="-127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굴림" charset="-127"/>
                <a:ea typeface="굴림" charset="-127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굴림" charset="-127"/>
                <a:ea typeface="굴림" charset="-127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굴림" charset="-127"/>
                <a:ea typeface="굴림" charset="-127"/>
              </a:defRPr>
            </a:lvl5pPr>
          </a:lstStyle>
          <a:p>
            <a:pPr>
              <a:buClrTx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58949" y="4758959"/>
            <a:ext cx="362677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sz="135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Мамутова</a:t>
            </a:r>
            <a:r>
              <a:rPr lang="ru-RU" sz="135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 З.Б., учитель биологии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sz="135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МБОУ «</a:t>
            </a:r>
            <a:r>
              <a:rPr lang="ru-RU" sz="135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Родниковская</a:t>
            </a:r>
            <a:r>
              <a:rPr lang="ru-RU" sz="135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 школа-гимназия»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72809" y="1875413"/>
            <a:ext cx="70788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Активные методы обучения для развития  функциональной грамотности на уроках биологии</a:t>
            </a:r>
          </a:p>
          <a:p>
            <a:r>
              <a:rPr lang="ru-RU" sz="2400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9530"/>
            <a:ext cx="907113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«РОДНИКОВСКАЯ ШКОЛА-ГИМНАЗИЯ»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Симферопольского района Республики Крым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ОКПО 00833941; ОГРН 1159102031703; ИНН/КПП 9109010469/910901001; ОКУД 0301001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40 лет Победы, 9, с.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Родниково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Симферопольский район, РК, 297540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тел/факс 3(652)344-223, e-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shkola.rodnikovskaya@mail.ru 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33564" y="4681835"/>
            <a:ext cx="3000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РМО учителей биологии Симферопольского района    31.01.2024г.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867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79097">
            <a:off x="224189" y="1732781"/>
            <a:ext cx="5232489" cy="2387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683" y="195202"/>
            <a:ext cx="7505700" cy="60305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Кейс-технологии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9595" y="692053"/>
            <a:ext cx="8507002" cy="886039"/>
          </a:xfrm>
        </p:spPr>
        <p:txBody>
          <a:bodyPr/>
          <a:lstStyle/>
          <a:p>
            <a:pPr marL="146050" indent="0" algn="ctr"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реальной жизненной ситуации, описание которой одновременно отражает практическую проблему и актуализирует определенный комплекс знаний, который необходимо усвоить при разрешении данной проблемы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5798">
            <a:off x="3686927" y="2708759"/>
            <a:ext cx="5062981" cy="1993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525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150" y="249699"/>
            <a:ext cx="7505700" cy="510589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Проблемное обучение и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«</a:t>
            </a:r>
            <a:r>
              <a:rPr lang="ru-RU" sz="2400" b="1" dirty="0" err="1" smtClean="0">
                <a:solidFill>
                  <a:schemeClr val="accent3">
                    <a:lumMod val="75000"/>
                  </a:schemeClr>
                </a:solidFill>
              </a:rPr>
              <a:t>брейнсторминг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»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982" y="760288"/>
            <a:ext cx="8294027" cy="629185"/>
          </a:xfrm>
        </p:spPr>
        <p:txBody>
          <a:bodyPr/>
          <a:lstStyle/>
          <a:p>
            <a:pPr marL="14605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«Начальным моментом мыслительного процесса обычно является проблемная ситуация. Мыслить человек начинает тогда, когда у него появляется потребность что–то понять» </a:t>
            </a:r>
            <a:r>
              <a:rPr lang="ru-RU" dirty="0"/>
              <a:t>(С. А. </a:t>
            </a:r>
            <a:r>
              <a:rPr lang="ru-RU" dirty="0" smtClean="0"/>
              <a:t>Рубинштейн)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9595" y="16675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на морозе кожа сначала краснеет, потом бледнеет и даже синеет?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8499" y="304971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Грудной ребенок при виде бутылочки с молоком чмокает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губами?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25074" y="240337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сильно обеспокоен пчеловод, обнаружив осенью в пчелиной семье трутней?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04194" y="3793398"/>
            <a:ext cx="6392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Саутпорт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(Англия) в городском храме искусств неимоверно расплодились мыши. Никакие традиционные меры не дали желаемых результатов. Тем не менее, однажды грызуны пропали. Почему?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34" y="1458781"/>
            <a:ext cx="954547" cy="9545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6" y="3559758"/>
            <a:ext cx="1212798" cy="13923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897" y="2988154"/>
            <a:ext cx="1882953" cy="8400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9233" y="2290187"/>
            <a:ext cx="1372549" cy="89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7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439" y="136683"/>
            <a:ext cx="7505700" cy="510589"/>
          </a:xfrm>
        </p:spPr>
        <p:txBody>
          <a:bodyPr/>
          <a:lstStyle/>
          <a:p>
            <a:pPr algn="ctr"/>
            <a:r>
              <a:rPr lang="ru-RU" sz="2800" b="1" dirty="0" err="1" smtClean="0"/>
              <a:t>Самооценивание</a:t>
            </a:r>
            <a:r>
              <a:rPr lang="ru-RU" sz="2800" b="1" dirty="0" smtClean="0"/>
              <a:t> и </a:t>
            </a:r>
            <a:r>
              <a:rPr lang="ru-RU" sz="2800" b="1" dirty="0" err="1" smtClean="0"/>
              <a:t>взаимооценивание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66" y="1162614"/>
            <a:ext cx="3924727" cy="3131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6983" t="10647" r="15085" b="8556"/>
          <a:stretch/>
        </p:blipFill>
        <p:spPr>
          <a:xfrm>
            <a:off x="5494000" y="1012822"/>
            <a:ext cx="1715784" cy="16130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615" y="2869757"/>
            <a:ext cx="3600878" cy="152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0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62" t="27965" r="-737" b="13108"/>
          <a:stretch/>
        </p:blipFill>
        <p:spPr>
          <a:xfrm rot="616664">
            <a:off x="6303906" y="1425905"/>
            <a:ext cx="2451463" cy="28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937" t="23618" r="4004" b="726"/>
          <a:stretch/>
        </p:blipFill>
        <p:spPr>
          <a:xfrm>
            <a:off x="2547204" y="1103474"/>
            <a:ext cx="3725311" cy="1896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861" t="28564" r="-337" b="13907"/>
          <a:stretch/>
        </p:blipFill>
        <p:spPr>
          <a:xfrm rot="20771732">
            <a:off x="340249" y="1515256"/>
            <a:ext cx="2336536" cy="270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216" y="55628"/>
            <a:ext cx="7505700" cy="623605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chemeClr val="bg1">
                    <a:lumMod val="50000"/>
                  </a:schemeClr>
                </a:solidFill>
              </a:rPr>
              <a:t>Физминутка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9828" y="467809"/>
            <a:ext cx="8316931" cy="698643"/>
          </a:xfrm>
        </p:spPr>
        <p:txBody>
          <a:bodyPr/>
          <a:lstStyle/>
          <a:p>
            <a:pPr marL="146050" indent="0">
              <a:buNone/>
            </a:pP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Нейрогимнастика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 </a:t>
            </a:r>
            <a:r>
              <a:rPr lang="ru-RU" sz="1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подобранные упражнения, в основе которых лежат естественные движения тела, дополненные разработками </a:t>
            </a:r>
            <a:r>
              <a:rPr lang="ru-RU" sz="1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нейропсихологов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7204" y="3199434"/>
            <a:ext cx="3725311" cy="1679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66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81" y="2595136"/>
            <a:ext cx="3720118" cy="19145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296" y="177780"/>
            <a:ext cx="7505700" cy="5311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Заключение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3017" y="708917"/>
            <a:ext cx="8825500" cy="3269644"/>
          </a:xfrm>
        </p:spPr>
        <p:txBody>
          <a:bodyPr/>
          <a:lstStyle/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спользование активных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методов в процессе обучения способствуют развитию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компетентностных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качеств личности обучающихся, способных действовать в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нестандартной ситуации,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дают возможность определить готовность выпускника школы к дальнейшему активному участию в жизни общества.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5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2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4" name="TextBox 1048853"/>
          <p:cNvSpPr txBox="1"/>
          <p:nvPr/>
        </p:nvSpPr>
        <p:spPr>
          <a:xfrm>
            <a:off x="2671844" y="2342197"/>
            <a:ext cx="3800314" cy="4962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sz="2625" b="1" dirty="0">
                <a:ea typeface="굴림" charset="-127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93665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9882" y="920934"/>
            <a:ext cx="45129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«Если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хочешь воспитать в детях силу ума, интерес к серьёзной интеллектуальной работе, самостоятельность как личностную черту, вселить в них радость сотворчества, то создавай такие условия, чтобы искорки их мыслей образовали царство мыслей, дай им возможность проявить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себя»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000" i="1" dirty="0"/>
              <a:t>                  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Я.А.Коменский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00699">
            <a:off x="607370" y="882000"/>
            <a:ext cx="3275611" cy="3247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687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0102" y="305763"/>
            <a:ext cx="8129641" cy="362057"/>
          </a:xfrm>
        </p:spPr>
        <p:txBody>
          <a:bodyPr/>
          <a:lstStyle/>
          <a:p>
            <a:pPr marL="146050" indent="0"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«Обучение только тогда хорошо, когда оно идёт впереди развития»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Выготский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70" y="2238466"/>
            <a:ext cx="3616503" cy="243360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69870" y="880223"/>
            <a:ext cx="8465905" cy="89255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ктивные методы обучения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-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обучения,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ориентированные не только на взаимодействие между учителем и учащимися, но и на взаимодействие между самими учащимися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2822" y="2196500"/>
            <a:ext cx="4191856" cy="120032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активное доминирование учащихся в процессе обучения;</a:t>
            </a:r>
          </a:p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разработка интерактивных заданий и упражнений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13096" y="3687190"/>
            <a:ext cx="4181582" cy="98488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Основа: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наглядность, так как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информации воспринимается ребёнком именно с помощью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зрения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986373" y="2941781"/>
            <a:ext cx="616449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986373" y="4046736"/>
            <a:ext cx="616449" cy="12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167847" y="1752332"/>
            <a:ext cx="0" cy="46569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99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49" y="245517"/>
            <a:ext cx="8694902" cy="4683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2595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047" y="86996"/>
            <a:ext cx="4595331" cy="363682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игропедагогики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482" y="629594"/>
            <a:ext cx="565078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возможности учебных игр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обучаться на  собственном опыте, самостоятельно решать трудные проблемы, а не  просто выслушивать рассказ учителя или наблюдать за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 действиями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Учащиеся овладевают опытом деятельности, сходным с тем,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 они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бы в действительности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ффективна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закрепления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знаний, творческого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осмысления изученного материала и применения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 знаний в реальном жизненном опыте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однообразия форм опроса и, следовательно, идёт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у учащихся.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игре происходит снятие скованности у учащихся,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преобладает чувство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свободного выбора, удовольствие от демонстрации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своих  способностей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умений, возможность проявить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5394">
            <a:off x="5847958" y="184323"/>
            <a:ext cx="2095500" cy="270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1146">
            <a:off x="6967548" y="2168312"/>
            <a:ext cx="1821015" cy="2687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234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805" y="128627"/>
            <a:ext cx="7505700" cy="382196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обучения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22978" y="510823"/>
            <a:ext cx="5391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ема 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«Покрытосеменные (цветковые) растения»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156530"/>
              </p:ext>
            </p:extLst>
          </p:nvPr>
        </p:nvGraphicFramePr>
        <p:xfrm>
          <a:off x="317852" y="964938"/>
          <a:ext cx="6924675" cy="39251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310"/>
                <a:gridCol w="5539105"/>
                <a:gridCol w="810260"/>
              </a:tblGrid>
              <a:tr h="1504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ДО</a:t>
                      </a:r>
                      <a:endParaRPr lang="ru-RU" sz="1100" b="1" i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УТВЕРЖДЕНИЯ</a:t>
                      </a:r>
                      <a:endParaRPr lang="ru-RU" sz="1100" b="1" i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ПОСЛЕ</a:t>
                      </a:r>
                      <a:endParaRPr lang="ru-RU" sz="1100" b="1" i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43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1.Основная особенность этой группы - наличие семени</a:t>
                      </a:r>
                      <a:endParaRPr lang="ru-RU" sz="12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92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2.Покрытосеменные - самая богатая видами группа растительного мира</a:t>
                      </a:r>
                      <a:endParaRPr lang="ru-RU" sz="12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Покрытосеменные - древнейшие представители растительного мира</a:t>
                      </a:r>
                      <a:endParaRPr lang="ru-RU" sz="12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33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Отдел покрытосеменных делится на четыре класса.</a:t>
                      </a:r>
                      <a:endParaRPr lang="ru-RU" sz="12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54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Покрытосеменные растут во всех климатических зонах - от тропических лесов до пустынь и тундр.</a:t>
                      </a:r>
                      <a:endParaRPr lang="ru-RU" sz="12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3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6.Ткани покрытосеменных характеризуются высокой степенью специализации.</a:t>
                      </a:r>
                      <a:endParaRPr lang="ru-RU" sz="12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51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7.Для покрытосеменных характерен очень медленный обмен веществ.</a:t>
                      </a:r>
                      <a:endParaRPr lang="ru-RU" sz="12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75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8.Покрытосеменные - единственная группа растений, способная к образованию сложных многоярусных сообществ, включающих травы, кустарники и деревья.</a:t>
                      </a:r>
                      <a:endParaRPr lang="ru-RU" sz="12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81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9.Древесные формы произошли от травянистых</a:t>
                      </a:r>
                      <a:endParaRPr lang="ru-RU" sz="12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3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Орган полового размножения покрытосеменных - цветок.</a:t>
                      </a:r>
                      <a:endParaRPr lang="ru-RU" sz="12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763854">
            <a:off x="6583937" y="1960678"/>
            <a:ext cx="2581858" cy="1906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128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195" y="46635"/>
            <a:ext cx="7505700" cy="44287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задания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2662" y="882349"/>
            <a:ext cx="82625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2.Третий лишний. Четвертый лишний (работа с рисунками, 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фотографиями)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Составить логическую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цепочку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абота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ошибку, выбери предложение, в которых описывается ...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Работа с графиками и диаграммами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5.Мозаика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766" y="2977511"/>
            <a:ext cx="2065870" cy="185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620">
            <a:off x="6594250" y="643713"/>
            <a:ext cx="2076930" cy="1547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4110">
            <a:off x="4228210" y="2732132"/>
            <a:ext cx="2263090" cy="182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644262">
            <a:off x="2036590" y="2516847"/>
            <a:ext cx="1694409" cy="264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611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367" y="104175"/>
            <a:ext cx="7505700" cy="572234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Карточки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Лейтнера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9595" y="589421"/>
            <a:ext cx="8435084" cy="598363"/>
          </a:xfrm>
        </p:spPr>
        <p:txBody>
          <a:bodyPr/>
          <a:lstStyle/>
          <a:p>
            <a:pPr marL="146050" indent="0" algn="ctr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запоминание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флэш-карточек, на которых записывается информация для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запоминания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854" t="3196" r="461" b="19900"/>
          <a:stretch/>
        </p:blipFill>
        <p:spPr>
          <a:xfrm rot="15825369">
            <a:off x="6744024" y="2645543"/>
            <a:ext cx="1700450" cy="2491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9597" r="1431" b="21986"/>
          <a:stretch/>
        </p:blipFill>
        <p:spPr>
          <a:xfrm rot="5400000">
            <a:off x="3575761" y="953777"/>
            <a:ext cx="1633145" cy="2489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373" y="3115999"/>
            <a:ext cx="3512238" cy="17561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1011" t="6784" r="22585" b="19509"/>
          <a:stretch/>
        </p:blipFill>
        <p:spPr>
          <a:xfrm rot="348284">
            <a:off x="6218040" y="1451297"/>
            <a:ext cx="2644067" cy="14674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54944" t="23132" r="10908" b="32616"/>
          <a:stretch/>
        </p:blipFill>
        <p:spPr>
          <a:xfrm rot="10227087">
            <a:off x="123254" y="1374659"/>
            <a:ext cx="2390700" cy="16477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26180" t="-1" r="10675" b="-2964"/>
          <a:stretch/>
        </p:blipFill>
        <p:spPr>
          <a:xfrm rot="16200000">
            <a:off x="250810" y="2893080"/>
            <a:ext cx="2100066" cy="1882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9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215" y="94133"/>
            <a:ext cx="7505700" cy="63387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Метод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torytelling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9423" y="728012"/>
            <a:ext cx="7505700" cy="495621"/>
          </a:xfrm>
        </p:spPr>
        <p:txBody>
          <a:bodyPr/>
          <a:lstStyle/>
          <a:p>
            <a:pPr marL="146050" indent="0" algn="ctr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сложных тем с помощью небольших тематических историй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65132" y="1361891"/>
            <a:ext cx="3502526" cy="3293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1.Отличный способ разнообразить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</a:p>
          <a:p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2.Развивает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фантазию, логику и повышают культурное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3.Помогает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умственному восприятию и переработке внешней информации, обогащает устную речь, усиливает культурное самосознание, помогает запомнить сложный материал, развивает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3592" t="9524" r="17269" b="7934"/>
          <a:stretch/>
        </p:blipFill>
        <p:spPr>
          <a:xfrm>
            <a:off x="254852" y="1637780"/>
            <a:ext cx="2232063" cy="30173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28028" t="20774" r="27428" b="18102"/>
          <a:stretch/>
        </p:blipFill>
        <p:spPr>
          <a:xfrm>
            <a:off x="6524091" y="1637780"/>
            <a:ext cx="2291138" cy="31438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4337" t="9701" r="4337" b="9228"/>
          <a:stretch/>
        </p:blipFill>
        <p:spPr>
          <a:xfrm>
            <a:off x="6780945" y="1479479"/>
            <a:ext cx="1358970" cy="51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3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Default Color Scheme">
      <a:dk1>
        <a:srgbClr val="000000"/>
      </a:dk1>
      <a:lt1>
        <a:srgbClr val="FFFFFF"/>
      </a:lt1>
      <a:dk2>
        <a:srgbClr val="EEECE1"/>
      </a:dk2>
      <a:lt2>
        <a:srgbClr val="1F497D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Color Scheme 1">
        <a:dk1>
          <a:srgbClr val="000000"/>
        </a:dk1>
        <a:lt1>
          <a:srgbClr val="FFFFFF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</a:extraClrScheme>
  </a:extraClrSchemeLst>
</a:theme>
</file>

<file path=ppt/theme/theme3.xml><?xml version="1.0" encoding="utf-8"?>
<a:theme xmlns:a="http://schemas.openxmlformats.org/drawingml/2006/main" name="1_Office 主题">
  <a:themeElements>
    <a:clrScheme name="Default Color Scheme">
      <a:dk1>
        <a:srgbClr val="000000"/>
      </a:dk1>
      <a:lt1>
        <a:srgbClr val="FFFFFF"/>
      </a:lt1>
      <a:dk2>
        <a:srgbClr val="EEECE1"/>
      </a:dk2>
      <a:lt2>
        <a:srgbClr val="1F497D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Color Scheme 1">
        <a:dk1>
          <a:srgbClr val="000000"/>
        </a:dk1>
        <a:lt1>
          <a:srgbClr val="FFFFFF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</a:extraClrScheme>
  </a:extraClrScheme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709</Words>
  <Application>Microsoft Office PowerPoint</Application>
  <PresentationFormat>Экран (16:9)</PresentationFormat>
  <Paragraphs>82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Malgun Gothic</vt:lpstr>
      <vt:lpstr>Nunito</vt:lpstr>
      <vt:lpstr>Arial Black</vt:lpstr>
      <vt:lpstr>Calibri</vt:lpstr>
      <vt:lpstr>Times New Roman</vt:lpstr>
      <vt:lpstr>Gulim</vt:lpstr>
      <vt:lpstr>Shift</vt:lpstr>
      <vt:lpstr>Office 主题</vt:lpstr>
      <vt:lpstr>1_Office 主题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 игропедагогики</vt:lpstr>
      <vt:lpstr>Технология деятельностного обучения </vt:lpstr>
      <vt:lpstr>Интерактивные задания</vt:lpstr>
      <vt:lpstr>Карточки Лейтнера</vt:lpstr>
      <vt:lpstr>Метод Storytelling</vt:lpstr>
      <vt:lpstr>Кейс-технологии</vt:lpstr>
      <vt:lpstr>Проблемное обучение и «брейнсторминг» </vt:lpstr>
      <vt:lpstr>Самооценивание и взаимооценивание</vt:lpstr>
      <vt:lpstr>Физминутка</vt:lpstr>
      <vt:lpstr>Заключение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Индивидуальный исследовательский Индивидуальный исследовательский проект «Реклама и ее влияние на подростка»</dc:title>
  <dc:creator>User</dc:creator>
  <cp:lastModifiedBy>User</cp:lastModifiedBy>
  <cp:revision>151</cp:revision>
  <dcterms:modified xsi:type="dcterms:W3CDTF">2024-01-30T19:36:55Z</dcterms:modified>
</cp:coreProperties>
</file>