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5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1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06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02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1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7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88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11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7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9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90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36116-4422-4CB3-84E6-63B28694523C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5E536-83FF-4EAE-9EE2-146E8BB33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5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4B97F0-5E1D-927B-D94C-EB0670361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D9C14F-A99B-2DB2-963F-613C268EF7DF}"/>
              </a:ext>
            </a:extLst>
          </p:cNvPr>
          <p:cNvSpPr txBox="1"/>
          <p:nvPr/>
        </p:nvSpPr>
        <p:spPr>
          <a:xfrm>
            <a:off x="300037" y="774472"/>
            <a:ext cx="85439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«БЕРЁЗКА» С.УРОЖАЙНОЕ»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СИМФЕРОПОЛЬСКОГО РАЙОНА РЕСПУБЛИКИ КРЫМ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3F3079-9716-24E1-E6D4-8557AA106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566">
            <a:off x="544367" y="2619769"/>
            <a:ext cx="3947857" cy="3184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992ED6B-3802-BB85-9E58-A80C4159ABB7}"/>
              </a:ext>
            </a:extLst>
          </p:cNvPr>
          <p:cNvSpPr/>
          <p:nvPr/>
        </p:nvSpPr>
        <p:spPr>
          <a:xfrm>
            <a:off x="3874770" y="2028643"/>
            <a:ext cx="4374833" cy="21831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</a:p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«Кукла-кисточка в технике макраме»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F68EFE8-1AF8-D5EF-0407-B3C95BA1EEC3}"/>
              </a:ext>
            </a:extLst>
          </p:cNvPr>
          <p:cNvSpPr txBox="1">
            <a:spLocks/>
          </p:cNvSpPr>
          <p:nvPr/>
        </p:nvSpPr>
        <p:spPr>
          <a:xfrm>
            <a:off x="5469255" y="4914899"/>
            <a:ext cx="4126230" cy="4791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воспитатель, </a:t>
            </a:r>
          </a:p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Каймаканова Эльзара Усеиновна</a:t>
            </a:r>
          </a:p>
        </p:txBody>
      </p:sp>
    </p:spTree>
    <p:extLst>
      <p:ext uri="{BB962C8B-B14F-4D97-AF65-F5344CB8AC3E}">
        <p14:creationId xmlns:p14="http://schemas.microsoft.com/office/powerpoint/2010/main" val="76893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EEE0D-7D3E-CFA1-0F56-6E39F074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D0869-F09C-906D-8D5B-30E28C634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4834C6-2FC2-1BD0-ED04-DE551F659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6BEBB79-5364-6843-0C88-02AD630F7DC0}"/>
              </a:ext>
            </a:extLst>
          </p:cNvPr>
          <p:cNvSpPr/>
          <p:nvPr/>
        </p:nvSpPr>
        <p:spPr>
          <a:xfrm>
            <a:off x="1169610" y="1406198"/>
            <a:ext cx="6964800" cy="13255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Макраме – древнейший вид рукоделия, пришедший к нам сквозь толщу веков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65D62-98AD-7571-CBEE-7C74DDFDE8FB}"/>
              </a:ext>
            </a:extLst>
          </p:cNvPr>
          <p:cNvSpPr txBox="1"/>
          <p:nvPr/>
        </p:nvSpPr>
        <p:spPr>
          <a:xfrm>
            <a:off x="2326005" y="882978"/>
            <a:ext cx="4652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МАКРАМЕ?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9B843B-DA75-3977-F222-3A7BC4817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10" r="11991"/>
          <a:stretch/>
        </p:blipFill>
        <p:spPr>
          <a:xfrm>
            <a:off x="6283677" y="3685416"/>
            <a:ext cx="2116681" cy="201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E04D8C-50BD-AFAA-E79F-0A0AF2D48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96" y="3685416"/>
            <a:ext cx="2312646" cy="213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9730F7-3BBA-223F-BD5D-1094BD08C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426" y="2963555"/>
            <a:ext cx="3065167" cy="249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430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6F026DD-3AE8-CAEB-D92B-967F2EB0C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31" y="1825625"/>
            <a:ext cx="4575338" cy="435133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3FDFB9-B9E5-3C62-6D77-366AD537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49F30FE-0BCF-1A2E-55B8-2D97FFAEA526}"/>
              </a:ext>
            </a:extLst>
          </p:cNvPr>
          <p:cNvSpPr/>
          <p:nvPr/>
        </p:nvSpPr>
        <p:spPr>
          <a:xfrm>
            <a:off x="862964" y="816772"/>
            <a:ext cx="7578090" cy="8848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</a:p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«Кукла-кисточка Айше в технике макраме»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24690E-6F05-BDF3-3EEB-DBAC8F668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40" y="1940246"/>
            <a:ext cx="3177539" cy="4236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190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EFD20-2F16-7E47-3855-2538DBC19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565838E-2ED7-402A-1068-347BA51FC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31" y="1825625"/>
            <a:ext cx="4575338" cy="435133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6E0642-5D6F-81DA-AE20-451FDBB4E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D9C1C83-254D-EA03-0F2F-9E77BC9687D6}"/>
              </a:ext>
            </a:extLst>
          </p:cNvPr>
          <p:cNvSpPr/>
          <p:nvPr/>
        </p:nvSpPr>
        <p:spPr>
          <a:xfrm>
            <a:off x="782955" y="940752"/>
            <a:ext cx="7578090" cy="8848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инструменты, 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для создания куклы-кисточки Айше в технике макраме: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B8C9DF-E5ED-17D8-EACA-14D2D9009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444" y="1994864"/>
            <a:ext cx="2628900" cy="25001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E115C4-8F02-9BCB-81EB-02E765C90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724" y="3676770"/>
            <a:ext cx="2537194" cy="25001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C977E-7D89-12D2-2CDF-DBA8D128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76" y="2313623"/>
            <a:ext cx="4743774" cy="386334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Пряжа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Шнур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Бусина деревянная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Ножницы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Линейка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Зубочистка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Расчёска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Цветные карандаши или маркеры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Фоамиран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Клеевой пистолет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727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73</TotalTime>
  <Words>115</Words>
  <Application>Microsoft Office PowerPoint</Application>
  <PresentationFormat>Экран (4:3)</PresentationFormat>
  <Paragraphs>14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1. Пряжа 2. Шнур 3. Бусина деревянная 4. Ножницы 5. Линейка 6. Зубочистка 7. Расчёска 8. Цветные карандаши или маркеры 9. Фоамиран 10. Клеевой пистолет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Лиля Якубова</dc:creator>
  <cp:lastModifiedBy>Лиля Якубова</cp:lastModifiedBy>
  <cp:revision>1</cp:revision>
  <dcterms:created xsi:type="dcterms:W3CDTF">2025-03-27T11:12:54Z</dcterms:created>
  <dcterms:modified xsi:type="dcterms:W3CDTF">2025-03-27T12:26:41Z</dcterms:modified>
</cp:coreProperties>
</file>