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158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36116-4422-4CB3-84E6-63B28694523C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5E536-83FF-4EAE-9EE2-146E8BB33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4015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36116-4422-4CB3-84E6-63B28694523C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5E536-83FF-4EAE-9EE2-146E8BB33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4062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36116-4422-4CB3-84E6-63B28694523C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5E536-83FF-4EAE-9EE2-146E8BB33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9025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36116-4422-4CB3-84E6-63B28694523C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5E536-83FF-4EAE-9EE2-146E8BB33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5717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36116-4422-4CB3-84E6-63B28694523C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5E536-83FF-4EAE-9EE2-146E8BB33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116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36116-4422-4CB3-84E6-63B28694523C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5E536-83FF-4EAE-9EE2-146E8BB33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1073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36116-4422-4CB3-84E6-63B28694523C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5E536-83FF-4EAE-9EE2-146E8BB33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2883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36116-4422-4CB3-84E6-63B28694523C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5E536-83FF-4EAE-9EE2-146E8BB33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0113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36116-4422-4CB3-84E6-63B28694523C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5E536-83FF-4EAE-9EE2-146E8BB33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782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36116-4422-4CB3-84E6-63B28694523C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5E536-83FF-4EAE-9EE2-146E8BB33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093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36116-4422-4CB3-84E6-63B28694523C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5E536-83FF-4EAE-9EE2-146E8BB33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6905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F36116-4422-4CB3-84E6-63B28694523C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35E536-83FF-4EAE-9EE2-146E8BB33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5257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34B97F0-5E1D-927B-D94C-EB06703614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4D9C14F-A99B-2DB2-963F-613C268EF7DF}"/>
              </a:ext>
            </a:extLst>
          </p:cNvPr>
          <p:cNvSpPr txBox="1"/>
          <p:nvPr/>
        </p:nvSpPr>
        <p:spPr>
          <a:xfrm>
            <a:off x="300037" y="774472"/>
            <a:ext cx="854392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«БЕРЁЗКА» С.УРОЖАЙНОЕ»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СИМФЕРОПОЛЬСКОГО РАЙОНА РЕСПУБЛИКИ КРЫМ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F3F3079-9716-24E1-E6D4-8557AA1060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1566">
            <a:off x="544367" y="2619769"/>
            <a:ext cx="3947857" cy="31840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F992ED6B-3802-BB85-9E58-A80C4159ABB7}"/>
              </a:ext>
            </a:extLst>
          </p:cNvPr>
          <p:cNvSpPr/>
          <p:nvPr/>
        </p:nvSpPr>
        <p:spPr>
          <a:xfrm>
            <a:off x="3874770" y="2028643"/>
            <a:ext cx="4374833" cy="218313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 </a:t>
            </a:r>
          </a:p>
          <a:p>
            <a:pPr algn="ctr"/>
            <a:r>
              <a:rPr lang="ru-RU" sz="3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«Кукла-кисточка в технике макраме»</a:t>
            </a: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3F68EFE8-1AF8-D5EF-0407-B3C95BA1EEC3}"/>
              </a:ext>
            </a:extLst>
          </p:cNvPr>
          <p:cNvSpPr txBox="1">
            <a:spLocks/>
          </p:cNvSpPr>
          <p:nvPr/>
        </p:nvSpPr>
        <p:spPr>
          <a:xfrm>
            <a:off x="5469255" y="4914899"/>
            <a:ext cx="4126230" cy="47910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воспитатель, </a:t>
            </a:r>
          </a:p>
          <a:p>
            <a:pPr algn="l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Каймаканова Эльзара Усеиновна</a:t>
            </a:r>
          </a:p>
        </p:txBody>
      </p:sp>
    </p:spTree>
    <p:extLst>
      <p:ext uri="{BB962C8B-B14F-4D97-AF65-F5344CB8AC3E}">
        <p14:creationId xmlns:p14="http://schemas.microsoft.com/office/powerpoint/2010/main" val="768932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AEEE0D-7D3E-CFA1-0F56-6E39F0740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6CD0869-F09C-906D-8D5B-30E28C6340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34834C6-2FC2-1BD0-ED04-DE551F6590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06BEBB79-5364-6843-0C88-02AD630F7DC0}"/>
              </a:ext>
            </a:extLst>
          </p:cNvPr>
          <p:cNvSpPr/>
          <p:nvPr/>
        </p:nvSpPr>
        <p:spPr>
          <a:xfrm>
            <a:off x="1169610" y="1406198"/>
            <a:ext cx="6964800" cy="132556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Макраме – древнейший вид рукоделия, пришедший к нам сквозь толщу веков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465D62-98AD-7571-CBEE-7C74DDFDE8FB}"/>
              </a:ext>
            </a:extLst>
          </p:cNvPr>
          <p:cNvSpPr txBox="1"/>
          <p:nvPr/>
        </p:nvSpPr>
        <p:spPr>
          <a:xfrm>
            <a:off x="2326005" y="882978"/>
            <a:ext cx="465201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ЧТО ТАКОЕ МАКРАМЕ?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09B843B-DA75-3977-F222-3A7BC4817E1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110" r="11991"/>
          <a:stretch/>
        </p:blipFill>
        <p:spPr>
          <a:xfrm>
            <a:off x="6283677" y="3685416"/>
            <a:ext cx="2116681" cy="20148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CE04D8C-50BD-AFAA-E79F-0A0AF2D487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696" y="3685416"/>
            <a:ext cx="2312646" cy="2134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D9730F7-3BBA-223F-BD5D-1094BD08C2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19426" y="2963555"/>
            <a:ext cx="3065167" cy="24998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24309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Объект 9">
            <a:extLst>
              <a:ext uri="{FF2B5EF4-FFF2-40B4-BE49-F238E27FC236}">
                <a16:creationId xmlns:a16="http://schemas.microsoft.com/office/drawing/2014/main" id="{86F026DD-3AE8-CAEB-D92B-967F2EB0CE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4331" y="1825625"/>
            <a:ext cx="4575338" cy="4351338"/>
          </a:xfr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63FDFB9-B9E5-3C62-6D77-366AD5377F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549F30FE-0BCF-1A2E-55B8-2D97FFAEA526}"/>
              </a:ext>
            </a:extLst>
          </p:cNvPr>
          <p:cNvSpPr/>
          <p:nvPr/>
        </p:nvSpPr>
        <p:spPr>
          <a:xfrm>
            <a:off x="862964" y="816772"/>
            <a:ext cx="7578090" cy="88487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 </a:t>
            </a:r>
          </a:p>
          <a:p>
            <a:pPr algn="ctr"/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«Кукла-кисточка Айше в технике макраме»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924690E-6F05-BDF3-3EEB-DBAC8F6686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3240" y="1940246"/>
            <a:ext cx="3177539" cy="423671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21901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4EFD20-2F16-7E47-3855-2538DBC195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Объект 9">
            <a:extLst>
              <a:ext uri="{FF2B5EF4-FFF2-40B4-BE49-F238E27FC236}">
                <a16:creationId xmlns:a16="http://schemas.microsoft.com/office/drawing/2014/main" id="{B565838E-2ED7-402A-1068-347BA51FCD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4331" y="1825625"/>
            <a:ext cx="4575338" cy="4351338"/>
          </a:xfr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66E0642-5D6F-81DA-AE20-451FDBB4EF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6D9C1C83-254D-EA03-0F2F-9E77BC9687D6}"/>
              </a:ext>
            </a:extLst>
          </p:cNvPr>
          <p:cNvSpPr/>
          <p:nvPr/>
        </p:nvSpPr>
        <p:spPr>
          <a:xfrm>
            <a:off x="782955" y="940752"/>
            <a:ext cx="7578090" cy="88487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и инструменты, </a:t>
            </a:r>
          </a:p>
          <a:p>
            <a:pPr algn="ctr"/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необходимые для создания куклы-кисточки Айше в технике макраме:</a:t>
            </a:r>
            <a:endParaRPr lang="ru-RU" sz="1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7B8C9DF-E5ED-17D8-EACA-14D2D90098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3444" y="1994864"/>
            <a:ext cx="2628900" cy="250019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7E115C4-8F02-9BCB-81EB-02E765C903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16724" y="3676770"/>
            <a:ext cx="2537194" cy="2500193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FC977E-7D89-12D2-2CDF-DBA8D128C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376" y="2313623"/>
            <a:ext cx="4743774" cy="3863340"/>
          </a:xfrm>
        </p:spPr>
        <p:txBody>
          <a:bodyPr>
            <a:normAutofit fontScale="90000"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Пряжа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Шнур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Бусина деревянная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Ножницы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Линейка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Зубочистка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Расчёска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Цветные карандаши или маркеры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Фоамиран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Клеевой пистолет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34727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73</TotalTime>
  <Words>115</Words>
  <Application>Microsoft Office PowerPoint</Application>
  <PresentationFormat>Экран (4:3)</PresentationFormat>
  <Paragraphs>14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1. Пряжа 2. Шнур 3. Бусина деревянная 4. Ножницы 5. Линейка 6. Зубочистка 7. Расчёска 8. Цветные карандаши или маркеры 9. Фоамиран 10. Клеевой пистолет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Лиля Якубова</dc:creator>
  <cp:lastModifiedBy>Лиля Якубова</cp:lastModifiedBy>
  <cp:revision>1</cp:revision>
  <dcterms:created xsi:type="dcterms:W3CDTF">2025-03-27T11:12:54Z</dcterms:created>
  <dcterms:modified xsi:type="dcterms:W3CDTF">2025-03-27T12:26:41Z</dcterms:modified>
</cp:coreProperties>
</file>