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93" r:id="rId4"/>
    <p:sldId id="270" r:id="rId5"/>
    <p:sldId id="280" r:id="rId6"/>
    <p:sldId id="282" r:id="rId7"/>
    <p:sldId id="283" r:id="rId8"/>
    <p:sldId id="284" r:id="rId9"/>
    <p:sldId id="299" r:id="rId10"/>
    <p:sldId id="262" r:id="rId11"/>
    <p:sldId id="268" r:id="rId12"/>
    <p:sldId id="271" r:id="rId13"/>
    <p:sldId id="275" r:id="rId14"/>
    <p:sldId id="296" r:id="rId15"/>
    <p:sldId id="297" r:id="rId16"/>
    <p:sldId id="29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6" autoAdjust="0"/>
    <p:restoredTop sz="94660" autoAdjust="0"/>
  </p:normalViewPr>
  <p:slideViewPr>
    <p:cSldViewPr>
      <p:cViewPr>
        <p:scale>
          <a:sx n="92" d="100"/>
          <a:sy n="92" d="100"/>
        </p:scale>
        <p:origin x="-1128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5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439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открытого тематического направления «Время перемен» (тема изменений, открытий, вызовов, стоящих перед человеком и человечеством)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4077072"/>
            <a:ext cx="3528392" cy="20490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Докладчик: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Беличенко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Юлия Викторовна, учитель русского языка и литературы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«СОШ №8»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Симферополя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axresdefault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579613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Особенности подготовки к сочинению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7632848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5 классе развитию связной письменной речи способствуют небольшие сочинения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7-8 предложений): пейзажные зарисовки, сочинения по сюжетным картинкам, описание человека и т. п.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6-7 классах рекомендуется писать сочинения по пейзажным картинам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Левитана,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Кустодиева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 Шишкина, предлагать сочинения, связанные с ценностными понятиями: «Как я понимаю слово «честь»?», «О чём стоит мечтать?», «Что такое сострадание?», «Какого человека можно назвать благородным?» и 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Особенности подготовки к сочинению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7931224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8-9 классов должны уметь писать сочинения разных жанров: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сочинение­воспоминание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рассказ, заметка, литературное путешествие, письмо автору или литературному герою, дневник и др.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важна эта работа в старших классах, так 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сочинение­рассуждение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проблемного характера входит и в блок тем для итоговой аттестации по литературе, и в структуру ЕГЭ по русскому языку за курс средней школы.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Особенности подготовки к сочинению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7632848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Рекомендуется практиковать на уроках литературы и развития речи в основной школе следующие виды работ: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риторический анализ готовых художественных и публицистических высказываний с разных точек зрения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(выявление коммуникативной задачи текста, его целевой установки; вычленение главной информации, определение темы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микротем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текста, его логического и композиционного замысла; анализ отбора лексики, сочетаемости слов, риторических приемов и т.д.);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создание собственных письменных высказываний на публицистические темы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основе художественных произведений для обязательного и внеклассного чтения (анализ формулировки темы, определение задачи по ее раскрытию; вычленение в теме ключевых слов и анализ их смысла и взаимосвязей; использование для тренировки тем в формате вопроса, формулирование главной мысли высказывания; рациональное использование литературного материала для аргументации тезисов и примеров; продумывание логико-композиционной структуры работы и словесного воплощения своего рассуждения на предложенную тему).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Особенности подготовки к сочинению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7416824" cy="51845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процессе подготовки к итоговому сочинению предложить для анализа текста-образца задания, связанные с развитием умений смыслового чтения как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метапредметного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результата обучения:  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определение целевой установки автора и адресата текста-образца;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выявление ключевых слов в заголовке текста-образца и в нем самом;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формулирование цели чтения текста-образца обучающимся в зависимости от коммуникативной задачи;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формулирование проблемы и главной мысли текста-образца.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анализ и оценка его логического и композиционного замысла;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выявление связей между его вступлением и заключением; 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выявление и оценка его логико-смысловых фрагментов: тезис–аргумент–примеры–вывод;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актуализация в нем основной и второстепенной информации;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анализ отбора лексики, сочетаемости слов, риторических приемов.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Особенности подготовки к сочинению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813690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 образцов для разбора можно использовать короткие публицистические или художественно-публицистические тексты, например, законченные фрагменты объемом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1500–2000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знаков из следующих произведений: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 С. Лихачев. «Земля родная», «Письма о добром и прекрасном»;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А. Солоухин. «Камешки на ладони»;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И. Солженицын. «Крохотки».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Сочинения с комментариями эксперта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ctege-info.turbopages.org/ctege.info/s/napravlenie-vremya-peremen/primeryi-sochineniy-po-napravleniyu-vremya-peremen.html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40800"/>
            <a:ext cx="5770984" cy="47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ctege.info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5802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223835"/>
            <a:ext cx="2107332" cy="263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260648"/>
            <a:ext cx="7344816" cy="61926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КОММЕНТАРИЙ ФИПИ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 рамках  данного  направления  можно  будет  поразмышлять  о  меняющемся  мире, о причинах и следствиях изменений, происходящих внутри человека и в окружающей его действительности, о том, перед каким выбором он оказывается в  период формирования собственного мировоззрения, в эпоху социальных и культурных изменений. На эти и другие вопросы в русле конкретных тем можно ответить, опираясь на различные литературные источники, а также на собственный опыт осмысления жизни в «большом времени» с его проблемами и противоречиями.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Итоговое сочинение должно выявлять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у выпускника умений: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836712"/>
            <a:ext cx="7560840" cy="590465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разворачивать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рассуждение в соответствии с поставленной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задачей;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писать самостоятельное сочинение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экспромтом;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доказывать позицию, формулировать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подкреплять аргументы примерами из опубликованного литературного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логично выстраивать рассуждение на предложенную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выражать мысли, используя разнообразную лексику и различные грамматические конструкции;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строить грамотное речевое высказывание;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сочинение в отведенное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«Время перемен»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836712"/>
            <a:ext cx="7560840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Примерные темы: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Стоит ли бояться перемен?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ли заставить человека измениться?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повлияли на жизнь общества научные открытия?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книгу Вы бы посоветовали прочитать тому, кто боится перемен?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исторических событий в судьбах людей.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Понимайте и принимайте тех, кто стремится изменить мир.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Согласны ли Вы со словами П. А. Сорокина: «Революции скорее не увеличивают, а сокращают все базовые свободы»?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Согласны ли Вы с высказыванием А. П. Чехова: «Наука – самое важное, самое прекрасное и нужное в жизни человека»?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«Время перемен»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8136904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ОСНОВНЫЕ ОПРЕДЕЛЕНИЯ:</a:t>
            </a: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 возникновения, становления, течения, разрушения в мире, а также его самого вместе со всем тем, что к нему относится. 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Философский энциклопедический словарь. 2010.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Изменение, видоизменение, смена, чередование, переворот,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перелом, перерождение, превращение, метаморфоза;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переделка, преобразование, модификация, реорганизация,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реформа,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нововведение.Внутреннее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перерождение. Перемена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декораций. Превратность судьбы.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Словарь русских синонимов и сходных по смыслу выражений.– под. ред. Н. Абрамова, М.: Русские словари, 1999.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«Время перемен»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4176464" cy="54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большая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великая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глубокая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грандиозная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значительная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кардинальная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коренная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крупная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крутая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огромная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радикальная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разительная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резкая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серьезная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страшная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существенная перемена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 удивительная перемена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Словарь русской идиоматики. 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Сочетания слов со значением высокой  степени 2011.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pandemia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699577"/>
            <a:ext cx="5508104" cy="4007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«Время перемен»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67744" y="1340768"/>
            <a:ext cx="6768752" cy="540060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надо мешать чаще, чтобы она не закисала.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 Горький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не верю в политические движения, я верю в личное движение, в движение души, когда человек, взглянувши на себя, устыдится настолько, что попытается заняться какими-нибудь переменами: в себе самом, а не снаружи.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И. Бродский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меняться общество может только в худшую сторону – это называется революция. А все благие изменения, именуемые эволюцией, происходят очень-очень медленно.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Б. Акунин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хотят, чтобы что-нибудь произошло, и все боятся, как бы чего-нибудь не случилось. </a:t>
            </a:r>
          </a:p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Б. Окуджава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s1200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1872208" cy="198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«Время перемен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620688"/>
            <a:ext cx="7704856" cy="6120680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Ю. Лермонтов «Герой нашего времени».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И. С. Тургенев «Отцы и дети».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С. Пушкин «Евгений Онегин», «Капитанская дочка».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И. Гончаров «Обломов».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П. Платонов «Юшка», «Возвращение».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Д. И. Фонвизин «Недоросль».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А. Шолохов «Тихий Дон».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 В. Гоголь «Тарас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Н. Толстой «Война и мир».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С. Грибоедов «Горе от ума».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Булгаков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«Собачье сердце»,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Белая Гвардия».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С. Грин «Алые паруса».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Н. Островский «Гроза».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Ф. М. Достоевский «Преступление и наказание», «Бесы».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де Сент-Экзюпери «Маленький принц».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Дж. Сэлинджер «Над пропастью во ржи».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Брэдбери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«451 по Фаренгейту», «Улыбка».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Голдинг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«Повелитель мух». </a:t>
            </a:r>
          </a:p>
        </p:txBody>
      </p:sp>
      <p:pic>
        <p:nvPicPr>
          <p:cNvPr id="5" name="Содержимое 4" descr="Free-book-hd-wallpaper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435597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«Время перемен»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196752"/>
            <a:ext cx="7128792" cy="34849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Платонов «Юшка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Рэй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Брэдбери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«Улыбка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Николай Некрасов «Поэт и гражданин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Сергей Есенин «Я усталым таким ещё не был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offerimage-1415418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4533257"/>
            <a:ext cx="4132876" cy="2324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573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Методическое сопровождение открытого тематического направления «Время перемен» (тема изменений, открытий, вызовов, стоящих перед человеком и человечеством)</vt:lpstr>
      <vt:lpstr>Слайд 2</vt:lpstr>
      <vt:lpstr>Итоговое сочинение должно выявлять сформированность у выпускника умений: </vt:lpstr>
      <vt:lpstr>«Время перемен»</vt:lpstr>
      <vt:lpstr>«Время перемен»</vt:lpstr>
      <vt:lpstr>«Время перемен»</vt:lpstr>
      <vt:lpstr>«Время перемен»</vt:lpstr>
      <vt:lpstr>«Время перемен»</vt:lpstr>
      <vt:lpstr>«Время перемен»</vt:lpstr>
      <vt:lpstr>Особенности подготовки к сочинению </vt:lpstr>
      <vt:lpstr>Особенности подготовки к сочинению</vt:lpstr>
      <vt:lpstr>Особенности подготовки к сочинению</vt:lpstr>
      <vt:lpstr>Особенности подготовки к сочинению</vt:lpstr>
      <vt:lpstr>Особенности подготовки к сочинению</vt:lpstr>
      <vt:lpstr>Сочинения с комментариями эксперта  https://ctege-info.turbopages.org/ctege.info/s/napravlenie-vremya-peremen/primeryi-sochineniy-po-napravleniyu-vremya-peremen.html</vt:lpstr>
      <vt:lpstr>ctege.info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85</cp:revision>
  <dcterms:created xsi:type="dcterms:W3CDTF">2020-08-15T16:22:06Z</dcterms:created>
  <dcterms:modified xsi:type="dcterms:W3CDTF">2020-11-11T12:25:41Z</dcterms:modified>
</cp:coreProperties>
</file>