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61" r:id="rId9"/>
    <p:sldId id="265" r:id="rId10"/>
    <p:sldId id="266" r:id="rId11"/>
    <p:sldId id="267" r:id="rId12"/>
    <p:sldId id="268" r:id="rId13"/>
    <p:sldId id="269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CC3C253-4D25-43AB-BD8D-9B1937438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1627AC2-FF4A-4A80-9460-B383CE39F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C12871-114C-424C-9B55-E35C12A2C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40C3FE2-F653-4654-B2AC-3D15ADC1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499DB7D-E012-49F8-80C3-02AC2BD2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57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ECDDB2-3518-462D-A2BA-AA2B9D7A2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C73C845-7CAC-41DD-8A9F-9769D3A39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358DBB-38B6-4381-9170-2711E5339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6A0366D-E0C1-4436-952C-AA948B1D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DB85B9-EFD5-444C-ADFD-49A7F5033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59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3F6246C-992E-49C3-9D1D-C33EE2E6F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569581-CB72-4248-B77C-F4E04FBCA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DD28778-5EBB-4506-B9BF-7927DB584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26F208-4DA2-47EF-814A-D72534032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6ABEF2D-E548-4681-B4DC-348DDA05D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29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C50B7B-0130-40BB-922B-D6035FFDB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3B2365C-8565-4480-B58D-0F9D14852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EA418E2-23A4-4629-9E41-8302FA75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5EF024-600B-46E7-827E-D50160966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5D7F48D-7595-4450-8965-5DC50A00D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07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F3B63F-3074-449D-81B0-22B2172FC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7D20091-45D5-471E-AFC6-339636AA8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B43838-978E-42D1-9967-480487718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4F9F61-842E-4C28-904E-AA6D19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92B68F2-9B48-4BF2-98DE-3124CE12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24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A1B603-6200-48BD-83B5-EBBE86D38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5FEDECC-883B-4073-ACD6-87A102F307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0A06C42-61B8-4040-B4F0-B7E06D28C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4D3BD71-9F87-44FE-BA6D-FC6A78E69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C49EA7A-1DC7-468D-8CA3-F23DBF0AE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0DC9E83-E161-438D-A087-5EFECB583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3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3F41C0-297E-46F6-B0D5-351FF8DA0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CC6312E-B4E8-4ABD-8740-C5A5DBE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34D16C5-CC55-4F3A-ACFB-621C1F21E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6140E83-072F-4191-BB69-70CAAFC590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E594676-FD50-4B32-924E-3DC8B09EE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EB5C744-23FB-4C6E-8ED3-15804B72A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EDAF6D2-35F7-4088-83BF-FFD9AA10A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5F58AC4-83ED-4A02-81D2-97A2CE19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19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6E49C2-99F4-4ECB-B272-E9204B386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BAA06B8-6797-4620-957A-B91BB50D3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BFCC74A-05B4-4A60-9E00-6352DFD1A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F8D85E7F-66B0-4E13-BF5A-F85CF8923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5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DB17D3E-673E-4A73-AABC-F52C2C1F7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BEC01CB-72CA-4C08-A6E8-3C8823422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422B34D-162A-4B56-94CB-85A9CCF1F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8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3E3589-8D5C-4802-89A8-4C5536978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0ECB1B6-7C85-4116-8ECE-6A29DD607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0EC2569-8391-42EF-9C5B-02A41CA17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A2BC81E-3DE4-4D87-8910-16DFA1E35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1F2892B-E245-4E60-A4BC-699204A2A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4ED0D73-1509-4375-ADBC-082D62C3C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80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1569C8-B2E5-4439-957C-501523EFB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0961E20-AE06-4B44-9782-6181715661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606621F-F02E-4AC3-9310-EBCA971B8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463A7F-9F84-4C97-BB23-45CCAEF6A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26B3D99-67E6-4435-A02E-95A77674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3A006-07B9-4B88-A796-C1941E9EF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96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DF0305-9021-4C63-9AB1-5E48C8B56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25EA246-641E-4799-B264-0467CCBD9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A9EDFF-2ED0-4978-8056-1DE7425F60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64411-85BB-4CED-A7B4-6B248F7975F7}" type="datetimeFigureOut">
              <a:rPr lang="ru-RU" smtClean="0"/>
              <a:pPr/>
              <a:t>30.10.2023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87DEFA-FF63-467A-A0FA-66A3DF89B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DFB1CF-9589-4E47-BDCD-B970677B8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AFE9C-77A9-4C39-922F-822FCE98F5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86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dik_zolotoykluchik-mirnoe@crimeaedu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C86DC32-2D25-4F98-B173-5DB7ADF702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" t="3478" r="2850" b="2720"/>
          <a:stretch/>
        </p:blipFill>
        <p:spPr>
          <a:xfrm>
            <a:off x="235547" y="0"/>
            <a:ext cx="12191999" cy="67637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1553FA-D527-4426-9937-0646224A8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94268"/>
            <a:ext cx="9144000" cy="3675299"/>
          </a:xfrm>
        </p:spPr>
        <p:txBody>
          <a:bodyPr>
            <a:normAutofit fontScale="90000"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 «Золотой ключик»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с.Мирное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Симферопольского района Республики Крым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ОКПО 00834797,  ОГРН 1159102031692, ИНН/ КПП 9109010451/910901001,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Белова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дом 2а,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с.Мирное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Симферопольский район,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лика Крым, 297503</a:t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тел/факс 0(652)78-82-53,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sadik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_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zolotoykluchik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mirnoe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@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crimeaedu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d Script" panose="02000000000000000000" pitchFamily="2" charset="0"/>
              </a:rPr>
              <a:t>Спортивно-оздоровительный проект</a:t>
            </a:r>
            <a:br>
              <a:rPr lang="ru-RU" sz="3600" b="1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d Script" panose="02000000000000000000" pitchFamily="2" charset="0"/>
              </a:rPr>
            </a:br>
            <a:r>
              <a:rPr lang="ru-RU" sz="3600" b="1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d Script" panose="02000000000000000000" pitchFamily="2" charset="0"/>
              </a:rPr>
              <a:t>туризма и краеведения в ДОУ</a:t>
            </a:r>
            <a:br>
              <a:rPr lang="ru-RU" sz="3600" b="1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d Script" panose="02000000000000000000" pitchFamily="2" charset="0"/>
              </a:rPr>
            </a:br>
            <a:r>
              <a:rPr lang="ru-RU" sz="3600" b="1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d Script" panose="02000000000000000000" pitchFamily="2" charset="0"/>
              </a:rPr>
              <a:t> «ТУРИСТИЧЕСКИЕ ТРОПИНКИ КРЫМА»</a:t>
            </a:r>
            <a:br>
              <a:rPr lang="ru-RU" sz="3600" b="1" dirty="0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ad Script" panose="02000000000000000000" pitchFamily="2" charset="0"/>
              </a:rPr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67113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880075" y="436915"/>
            <a:ext cx="9358441" cy="956049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r>
              <a:rPr lang="ru-RU" sz="32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РЕАЛИЗАЦИИ ПРОЕКТА:</a:t>
            </a:r>
            <a:endParaRPr lang="ru-RU" sz="32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325120" y="2316480"/>
            <a:ext cx="11562080" cy="386048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познавательной литературой; 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 в двигательной активности; 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досуги;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мероприятия;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познавательной литературой;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 в двигательной активности;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здоровья;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соревнованиях;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с сотрудниками «ЦДЮТК»;</a:t>
            </a:r>
          </a:p>
          <a:p>
            <a:pPr lvl="0" fontAlgn="base"/>
            <a:r>
              <a:rPr lang="ru-RU" sz="24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туристические походы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138C84E-D9B1-4789-888B-21F689875E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8465" y="2958647"/>
            <a:ext cx="4085890" cy="32183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6719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01368" y="137195"/>
            <a:ext cx="8664426" cy="871209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endParaRPr lang="ru-RU" sz="3200" b="1" i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sz="32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ПРОЕКТА:</a:t>
            </a:r>
            <a:endParaRPr lang="ru-RU" sz="32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489243" y="1374726"/>
            <a:ext cx="11562080" cy="504952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sz="3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этап.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подготовительной работы для реализации данного проекта: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Обсуждение целей и задач проекта. 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Распределение материала на блоки, составление плана работы. </a:t>
            </a:r>
          </a:p>
          <a:p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3.Информирование родителей о реализации проекта.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Разработка плана совместных мероприятий педагогов, воспитанников и их родителей</a:t>
            </a:r>
          </a:p>
          <a:p>
            <a:pPr fontAlgn="base"/>
            <a:r>
              <a:rPr lang="ru-RU" sz="7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этап: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Планирование работы. 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2.Создание условий для реализации проекта: пополнение и подбор материала для реализации проекта, проведение сбора необходимых материалов и литературных источников по соответствующим тематикам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Пропаганда знаний о туризме в жизни ребёнка для родителей воспитанников.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Оказание информационной и методической помощи педагогам, родителям.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5.Организация тематических выставок, создание мини-музея. </a:t>
            </a:r>
          </a:p>
          <a:p>
            <a:pPr fontAlgn="base"/>
            <a:r>
              <a:rPr lang="ru-RU" sz="7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этап: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1.Подведение итогов проведенной работы.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2.Пополнение методического кабинета детского сада материалами о туризме и природе Крыма размещение информации о проекте на сайте ДОУ. </a:t>
            </a:r>
          </a:p>
          <a:p>
            <a:pPr fontAlgn="base"/>
            <a:r>
              <a:rPr lang="ru-RU" sz="72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3.Презентация проекта «Туристические тропинки Крыма».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05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35550" y="220355"/>
            <a:ext cx="8504417" cy="711137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endParaRPr lang="ru-RU" sz="2800" b="1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</a:t>
            </a:r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314960" y="1118879"/>
            <a:ext cx="11562080" cy="490664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Для детей:</a:t>
            </a:r>
            <a:endParaRPr lang="ru-RU" sz="1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детьми знаний о туризме и родном края, которые позволят найти способы укрепления и сохранения здоровья.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интереса к туристическим походам.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словарного запаса детей туристической терминологией.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Для родителей:</a:t>
            </a:r>
            <a:endParaRPr lang="ru-RU" sz="1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Сформированная активная родительская позиция.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детско-родительских отношений;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в вопросах ЗОЖ.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родителей в жизнедеятельности ДОУ.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Для педагогов:</a:t>
            </a:r>
            <a:endParaRPr lang="ru-RU" sz="1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освоение педагогами инновационных технологий физического воспитания детей.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профессиональной компетентности педагогов по организации совместной образовательной деятельности с участниками образовательных отношений посредством освоения новых методов, приемов, технологий.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работы по физическому воспитанию с детьми дошкольного возраста.</a:t>
            </a:r>
          </a:p>
          <a:p>
            <a:pPr lvl="0">
              <a:lnSpc>
                <a:spcPct val="100000"/>
              </a:lnSpc>
            </a:pP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Личностный и профессиональный рост, самореализация, моральное удовлетворение.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600" dirty="0"/>
              <a:t> </a:t>
            </a:r>
          </a:p>
          <a:p>
            <a:pPr>
              <a:lnSpc>
                <a:spcPct val="100000"/>
              </a:lnSpc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1750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7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96269" y="208632"/>
            <a:ext cx="8849206" cy="910867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endParaRPr lang="ru-RU" sz="2800" b="1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i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426720" y="2146041"/>
            <a:ext cx="11320521" cy="45033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Таким образом, туристические прогулки - походы не только приобщают к здоровому образу жизни, развивают физические качества и навыки, но и экологически развивают детей. Взрослые и дети лучше узнают друг друга: особенности характера, мечты и способности. Создается микроклимат, в основе которого лежит уважение к личности человека, забота о каждом, доверительные отношения между взрослыми и детьми, родителями и педагогами, т.е. обеспечивается взаимосвязь физической, психической и социальной составляющих здоровья.</a:t>
            </a:r>
          </a:p>
          <a:p>
            <a:endParaRPr lang="ru-RU" sz="3200" dirty="0"/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/>
              <a:t> </a:t>
            </a:r>
          </a:p>
          <a:p>
            <a:pPr>
              <a:lnSpc>
                <a:spcPct val="100000"/>
              </a:lnSpc>
            </a:pPr>
            <a:endParaRPr lang="ru-RU" sz="1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317C4C5-F2AE-459F-AF8A-4FAEA69AF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778" y="4122545"/>
            <a:ext cx="5048483" cy="283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AD52E67F-4E43-424D-8B2B-54C9A7A4060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26754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A7B7275-4D75-438D-A059-5E7588B4EBA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7657" y="2042160"/>
            <a:ext cx="5616829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8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23AEE0F-700F-4F6C-A975-5EB5B1136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B59FF-553C-4390-BA60-39072E224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175" y="4713"/>
            <a:ext cx="10515600" cy="966248"/>
          </a:xfrm>
        </p:spPr>
        <p:txBody>
          <a:bodyPr/>
          <a:lstStyle/>
          <a:p>
            <a:pPr algn="ctr"/>
            <a:r>
              <a:rPr lang="ru-RU" altLang="ru-RU" b="1" i="1" kern="0" dirty="0">
                <a:ln w="95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1" dirty="0">
              <a:ln w="95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64AEC5D-DB80-43B5-83C5-4AEC53C495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812" y="4645057"/>
            <a:ext cx="2483963" cy="2483963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="" xmlns:a16="http://schemas.microsoft.com/office/drawing/2014/main" id="{C550801C-DA66-48F0-8269-51A96A1DB2DA}"/>
              </a:ext>
            </a:extLst>
          </p:cNvPr>
          <p:cNvSpPr txBox="1">
            <a:spLocks/>
          </p:cNvSpPr>
          <p:nvPr/>
        </p:nvSpPr>
        <p:spPr>
          <a:xfrm>
            <a:off x="325120" y="970962"/>
            <a:ext cx="11562080" cy="439351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6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родители желают видеть своего ребенка здоровым, сильным, физически развитым, и большинство прекрасно понимает, что для нормального роста, развития и крепкого здоровья необходимо движение. Поддержать у детей положительное отношение к активному образу жизни, а в дальнейшем желание сохранять и укреплять свое здоровье – важные составляющие воспитания в семье. Но следует помнить, что в формировании у дошкольников потребности быть </a:t>
            </a:r>
            <a:r>
              <a:rPr lang="ru-RU" sz="2600" dirty="0" smtClean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здоровым - </a:t>
            </a:r>
            <a:r>
              <a:rPr lang="ru-RU" sz="26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нотации и поучения не приносят успеха. Лучший способ приобщить ребенка к здоровому образу жизни – это показать на собственном примере, как нужно относиться к физкультуре и спорту. </a:t>
            </a:r>
          </a:p>
          <a:p>
            <a:pPr algn="just"/>
            <a:r>
              <a:rPr lang="ru-RU" sz="26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в силу сложившихся экономических причин, занятости на работе современные родители большую часть времени уделяют вопросам материального обеспечения семьи, таким образом, естественная потребность ребенка в движении в семье пусть неосознанно, но подавляется. Как только ребенок поступает в дошкольное учреждение, ответственность за его физическое развитие, сохранение </a:t>
            </a:r>
            <a:r>
              <a:rPr lang="ru-RU" sz="2600" dirty="0" smtClean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</a:t>
            </a:r>
            <a:r>
              <a:rPr lang="ru-RU" sz="2600" dirty="0" smtClean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здоровья, </a:t>
            </a:r>
            <a:r>
              <a:rPr lang="ru-RU" sz="26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часто перекладывают на плечи педагогов. </a:t>
            </a:r>
          </a:p>
          <a:p>
            <a:pPr algn="just"/>
            <a:r>
              <a:rPr lang="ru-RU" sz="26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инновации привел к решению проблемы посредством метода проектирования. Нами был разработан проект </a:t>
            </a:r>
            <a:r>
              <a:rPr lang="ru-RU" sz="2600" i="1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«Туристические тропинки Крыма»</a:t>
            </a:r>
            <a:r>
              <a:rPr lang="ru-RU" sz="2600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и реализует комплексный подход к развитию ребенка, затрагивает все образовательные области. Осуществляет патриотическое, нравственное, физическое, интеллектуальное развитие дошкольников средствами туристско-краеведческой деятельности. А также на активное привлечение родителей воспитанников в качестве партнеров в процесс формирования у детей основ ЗОЖ. Детский туризм с дошкольниками является одним из условий для формирования двигательных навыков и привычки к здоровому образу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03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3D3A794-CFEA-48EF-B768-EEEACCDBF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0A8AD1-B7FB-4AD4-8338-A7C9DD169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243" y="386500"/>
            <a:ext cx="11849493" cy="5790464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</a:t>
            </a:r>
            <a:endParaRPr lang="ru-RU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при полном взаимодействии родителей и педагогов, повышении их компетентности в вопросах ЗОЖ можно достичь положительных результатов в воспитании здорового ребенка.</a:t>
            </a:r>
          </a:p>
          <a:p>
            <a:pPr marL="0" indent="0">
              <a:buNone/>
            </a:pPr>
            <a:r>
              <a:rPr lang="ru-RU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endParaRPr lang="ru-RU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приобщить родителей к формированию потребности к сохранению и укреплению здоровья в условиях семьи в процессе взаимодействия с детским садом?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9CDEDA0-735F-4CE4-B84C-196F2632184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693" y="2755842"/>
            <a:ext cx="6046067" cy="419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5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3152061-0674-4822-A481-7560E6699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B8E54C-6614-4D5B-8E80-A3DD44789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16" y="282804"/>
            <a:ext cx="11250105" cy="3146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интеграции:</a:t>
            </a:r>
            <a:r>
              <a:rPr lang="ru-RU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развитие, речевое развитие, художественно-эстетическое развитие, социально-коммуникативное развитие.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</a:t>
            </a:r>
            <a:r>
              <a:rPr lang="ru-RU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практико-ориентированный</a:t>
            </a: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проекта </a:t>
            </a: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что проект предусматривает разработку взаимодействия федерального и регионального компонентов в образовательной деятельности, определение баланса между регламентируемой деятельностью и свободным временем ребенка в выходные дни совместно с родителями.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FB72127-685A-46F5-A02C-C5C8AA00516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24" y="2777514"/>
            <a:ext cx="9426804" cy="408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5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847793D-ABB9-488D-A4F2-C00BD64FA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Объект 3">
            <a:extLst>
              <a:ext uri="{FF2B5EF4-FFF2-40B4-BE49-F238E27FC236}">
                <a16:creationId xmlns="" xmlns:a16="http://schemas.microsoft.com/office/drawing/2014/main" id="{B7D99DDA-CD53-49FC-92E5-27C9D28BA6D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52470" y="574395"/>
            <a:ext cx="5402425" cy="1102859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Стрелка: вниз 3">
            <a:extLst>
              <a:ext uri="{FF2B5EF4-FFF2-40B4-BE49-F238E27FC236}">
                <a16:creationId xmlns="" xmlns:a16="http://schemas.microsoft.com/office/drawing/2014/main" id="{1DC25C40-C2B8-4C35-85E7-C10EABBBFBAE}"/>
              </a:ext>
            </a:extLst>
          </p:cNvPr>
          <p:cNvSpPr/>
          <p:nvPr/>
        </p:nvSpPr>
        <p:spPr>
          <a:xfrm>
            <a:off x="5611368" y="1882106"/>
            <a:ext cx="484632" cy="1079199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rgbClr val="0070C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14">
            <a:extLst>
              <a:ext uri="{FF2B5EF4-FFF2-40B4-BE49-F238E27FC236}">
                <a16:creationId xmlns="" xmlns:a16="http://schemas.microsoft.com/office/drawing/2014/main" id="{4A5F7B3E-47B2-4F16-B7CA-19083E459422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193375" y="3152722"/>
            <a:ext cx="9541209" cy="2994350"/>
          </a:xfrm>
          <a:prstGeom prst="roundRect">
            <a:avLst>
              <a:gd name="adj" fmla="val 17509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9525">
            <a:solidFill>
              <a:srgbClr val="000000"/>
            </a:solidFill>
            <a:round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  <a:extLst/>
        </p:spPr>
        <p:txBody>
          <a:bodyPr wrap="none" anchor="ctr">
            <a:sp3d extrusionH="57150">
              <a:bevelT w="38100" h="38100"/>
            </a:sp3d>
          </a:bodyPr>
          <a:lstStyle>
            <a:lvl1pPr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05FBCAAC-6496-453F-9360-753F77062021}"/>
              </a:ext>
            </a:extLst>
          </p:cNvPr>
          <p:cNvSpPr/>
          <p:nvPr/>
        </p:nvSpPr>
        <p:spPr>
          <a:xfrm>
            <a:off x="1655025" y="3277013"/>
            <a:ext cx="82247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Создание благоприятных условий для воспитания у детей устойчивых навыков здорового образа жизни средствами физической культуры</a:t>
            </a:r>
            <a:r>
              <a:rPr lang="ru-RU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 и доступными видами туризма. Укрепление физического, психического, эмоционального здоровья дошкольников.</a:t>
            </a:r>
          </a:p>
          <a:p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Исходя из цели были определены, как приоритетные, следующие задачи:</a:t>
            </a:r>
          </a:p>
          <a:p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задача заключается в том, чтобы довести до сознания детей, родителей (законных представителей) то, что туристическо-краеведческая деятельность является залогом крепкого здоровья и одним из источников получения знаний о «малой Родине».</a:t>
            </a:r>
            <a:endParaRPr lang="ru-RU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78EAA133-ED50-4D7A-965B-2901845E4FD1}"/>
              </a:ext>
            </a:extLst>
          </p:cNvPr>
          <p:cNvSpPr/>
          <p:nvPr/>
        </p:nvSpPr>
        <p:spPr>
          <a:xfrm>
            <a:off x="4650886" y="864215"/>
            <a:ext cx="2938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lang="ru-RU" sz="28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04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98431" y="201404"/>
            <a:ext cx="8723524" cy="900565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489243" y="1174898"/>
            <a:ext cx="11562080" cy="173003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</a:t>
            </a:r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и охранять здоровье детей;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оздоровлению детей средствами природных факторов и физических упражнений;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здоровья, обеспечение нормального функционирования всех органов и систем организма;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работоспособности и закаливания.</a:t>
            </a:r>
          </a:p>
          <a:p>
            <a:pPr>
              <a:lnSpc>
                <a:spcPct val="100000"/>
              </a:lnSpc>
            </a:pPr>
            <a:r>
              <a:rPr lang="ru-RU" sz="18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1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накапливать знания о своей малой Родине;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позитивное отношение к явлениям и объектам природы, интерес к информации природоведческого характера;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эколого-туристские знания и умения, совершенствовать навыки безопасного поведения в природе;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усвоению детьми первоначальных туристических навыков, развитию координационных способностей и выносливости как основе физической подготовки – будущих туристов;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основами жизни в природных условиях, с туристическим снаряжением необходимым в походе;</a:t>
            </a:r>
          </a:p>
          <a:p>
            <a:pPr lvl="0">
              <a:lnSpc>
                <a:spcPct val="100000"/>
              </a:lnSpc>
            </a:pPr>
            <a:r>
              <a:rPr lang="ru-RU" sz="1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ребёнком элементарными знаниями о своём организме, роли физических упражнений в его жизни, способах укрепления собственного здоровья;</a:t>
            </a:r>
          </a:p>
          <a:p>
            <a:pPr lvl="0">
              <a:lnSpc>
                <a:spcPct val="100000"/>
              </a:lnSpc>
              <a:buNone/>
            </a:pPr>
            <a:endParaRPr lang="ru-RU" sz="18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41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22585" y="201404"/>
            <a:ext cx="8899370" cy="1099858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325120" y="1936898"/>
            <a:ext cx="11562080" cy="45292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3A451F2-9E04-4E33-9AD5-C69CA2B2BCD3}"/>
              </a:ext>
            </a:extLst>
          </p:cNvPr>
          <p:cNvSpPr/>
          <p:nvPr/>
        </p:nvSpPr>
        <p:spPr>
          <a:xfrm>
            <a:off x="305037" y="1545765"/>
            <a:ext cx="1147665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познавательно-речевые способности у детей, активно включая словарь слов туристской деятельности;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расширить представления детей о природных объектах родного края;</a:t>
            </a:r>
            <a:endParaRPr lang="ru-RU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положительную мотивацию к занятиям спортом, здоровому образу жизни;</a:t>
            </a:r>
            <a:endParaRPr lang="ru-RU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чувство патриотизма, дружбы, коллективизма, любви к родной земле;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интереса и потребности в занятиях физическими упражнениями;</a:t>
            </a:r>
            <a:endParaRPr lang="ru-RU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и внимательное отношение к окружающей среде, желание вести здоровый образ жизни</a:t>
            </a:r>
            <a:r>
              <a:rPr lang="ru-RU" sz="1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87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70631" y="201404"/>
            <a:ext cx="8651323" cy="943732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ПО ВЗАИМОДЕЙСТВИЮ С СЕМЬЕЙ:</a:t>
            </a:r>
            <a:endParaRPr lang="ru-RU" sz="28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513128" y="1718275"/>
            <a:ext cx="11562080" cy="386048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внедрять новые формы и методы работы с семьёй;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заинтересовать родителей детским туризмом, как средством активного совместного отдыха.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расширить педагогические знания родителей по вопросам важности физической активности детей и родителей, здорового образа жизни (ЗОЖ), туризма.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научить взрослых проводить совместные подвижные и спортивные игры с ребёнком в свободной самостоятельной деятельности.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у родителей и детей осознанное отношение к своему здоровью.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детей к растительному и животному миру.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36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B151D3F-F9E5-4275-AD8D-61539CC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89">
            <a:extLst>
              <a:ext uri="{FF2B5EF4-FFF2-40B4-BE49-F238E27FC236}">
                <a16:creationId xmlns="" xmlns:a16="http://schemas.microsoft.com/office/drawing/2014/main" id="{B07998E2-3D14-4AD2-B4A7-257553A333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57754" y="264160"/>
            <a:ext cx="9067401" cy="1177778"/>
          </a:xfrm>
          <a:prstGeom prst="rect">
            <a:avLst/>
          </a:prstGeom>
          <a:gradFill rotWithShape="1">
            <a:gsLst>
              <a:gs pos="0">
                <a:srgbClr val="4AB1E4"/>
              </a:gs>
              <a:gs pos="100000">
                <a:srgbClr val="4AB1E4">
                  <a:gamma/>
                  <a:shade val="72549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none" anchor="ctr"/>
          <a:lstStyle/>
          <a:p>
            <a:pPr algn="ctr"/>
            <a:r>
              <a:rPr lang="ru-RU" sz="2800" b="1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ПРОДУКТ ПРОЕКТА</a:t>
            </a:r>
            <a:r>
              <a:rPr lang="ru-RU" sz="28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000" i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D9BEB91-218B-470F-8E0E-AF4D7AC46D8B}"/>
              </a:ext>
            </a:extLst>
          </p:cNvPr>
          <p:cNvSpPr txBox="1">
            <a:spLocks/>
          </p:cNvSpPr>
          <p:nvPr/>
        </p:nvSpPr>
        <p:spPr>
          <a:xfrm>
            <a:off x="1009748" y="1917895"/>
            <a:ext cx="10434320" cy="386048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ru-RU" sz="18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мероприятие: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выход на </a:t>
            </a:r>
            <a:r>
              <a:rPr lang="ru-RU" sz="2000" dirty="0" err="1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скалодром</a:t>
            </a:r>
            <a:r>
              <a:rPr lang="ru-RU" sz="2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родителей, детей и выпускников ДОУ, разработанные рекомендации для педагогов; разработанные рекомендации для родителей по формированию здорового образа жизни у детей дошкольного возраста, по приобщению их к физической культуре, спорту и туризму.</a:t>
            </a:r>
            <a:endParaRPr lang="ru-RU" sz="2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CCC498D-1A5F-478F-90CD-39BA02FCF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340" y="3750004"/>
            <a:ext cx="4358368" cy="2676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0B624C2-24C5-4687-9DF2-544674F6F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705" y="3985885"/>
            <a:ext cx="3662916" cy="24401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isometricOffAxis1Right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9397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849</Words>
  <Application>Microsoft Office PowerPoint</Application>
  <PresentationFormat>Произвольный</PresentationFormat>
  <Paragraphs>102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дошкольное образовательное учреждение  «Детский сад  «Золотой ключик» с.Мирное»  Симферопольского района Республики Крым ОКПО 00834797,  ОГРН 1159102031692, ИНН/ КПП 9109010451/910901001, Ул. Белова, дом 2а, с.Мирное, Симферопольский район, Республика Крым, 297503 тел/факс 0(652)78-82-53, e-mail: sadik_zolotoykluchik-mirnoe@crimeaedu.ru   Спортивно-оздоровительный проект туризма и краеведения в ДОУ  «ТУРИСТИЧЕСКИЕ ТРОПИНКИ КРЫМА» 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«Детский сад  «Золотой ключик» с.Мирное»  Симферопольского района Республики Крым ОКПО 00834797,  ОГРН 1159102031692, ИНН/ КПП 9109010451/910901001, Ул. Белова, дом 2а, с.Мирное, Симферопольский район, Республика Крым, 297503 тел/факс 0(652)78-82-53, e-mail: sadik_zolotoykluchik-mirnoe@crimeaedu.ru</dc:title>
  <dc:creator>saw4encko.swetlana2015@yandex.ru</dc:creator>
  <cp:lastModifiedBy>Админ</cp:lastModifiedBy>
  <cp:revision>24</cp:revision>
  <dcterms:created xsi:type="dcterms:W3CDTF">2023-10-29T09:29:49Z</dcterms:created>
  <dcterms:modified xsi:type="dcterms:W3CDTF">2023-10-30T08:02:49Z</dcterms:modified>
</cp:coreProperties>
</file>