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5" r:id="rId10"/>
    <p:sldId id="266" r:id="rId11"/>
    <p:sldId id="267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3C253-4D25-43AB-BD8D-9B1937438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627AC2-FF4A-4A80-9460-B383CE39F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C12871-114C-424C-9B55-E35C12A2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0C3FE2-F653-4654-B2AC-3D15ADC1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99DB7D-E012-49F8-80C3-02AC2BD2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ECDDB2-3518-462D-A2BA-AA2B9D7A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73C845-7CAC-41DD-8A9F-9769D3A39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358DBB-38B6-4381-9170-2711E533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A0366D-E0C1-4436-952C-AA948B1D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DB85B9-EFD5-444C-ADFD-49A7F503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9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F6246C-992E-49C3-9D1D-C33EE2E6F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569581-CB72-4248-B77C-F4E04FBCA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D28778-5EBB-4506-B9BF-7927DB58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26F208-4DA2-47EF-814A-D7253403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ABEF2D-E548-4681-B4DC-348DDA05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9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C50B7B-0130-40BB-922B-D6035FFD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B2365C-8565-4480-B58D-0F9D1485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A418E2-23A4-4629-9E41-8302FA75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5EF024-600B-46E7-827E-D5016096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D7F48D-7595-4450-8965-5DC50A00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F3B63F-3074-449D-81B0-22B2172F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D20091-45D5-471E-AFC6-339636AA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B43838-978E-42D1-9967-4804877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4F9F61-842E-4C28-904E-AA6D19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2B68F2-9B48-4BF2-98DE-3124CE12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4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A1B603-6200-48BD-83B5-EBBE86D3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FEDECC-883B-4073-ACD6-87A102F30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0A06C42-61B8-4040-B4F0-B7E06D28C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4D3BD71-9F87-44FE-BA6D-FC6A78E6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49EA7A-1DC7-468D-8CA3-F23DBF0A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0DC9E83-E161-438D-A087-5EFECB58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3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3F41C0-297E-46F6-B0D5-351FF8DA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C6312E-B4E8-4ABD-8740-C5A5DBE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4D16C5-CC55-4F3A-ACFB-621C1F21E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6140E83-072F-4191-BB69-70CAAFC5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E594676-FD50-4B32-924E-3DC8B09EE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EB5C744-23FB-4C6E-8ED3-15804B72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DAF6D2-35F7-4088-83BF-FFD9AA10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5F58AC4-83ED-4A02-81D2-97A2CE19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E49C2-99F4-4ECB-B272-E9204B38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BAA06B8-6797-4620-957A-B91BB50D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BFCC74A-05B4-4A60-9E00-6352DFD1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8D85E7F-66B0-4E13-BF5A-F85CF89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DB17D3E-673E-4A73-AABC-F52C2C1F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EC01CB-72CA-4C08-A6E8-3C882342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422B34D-162A-4B56-94CB-85A9CCF1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8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E3589-8D5C-4802-89A8-4C553697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ECB1B6-7C85-4116-8ECE-6A29DD60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EC2569-8391-42EF-9C5B-02A41CA17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2BC81E-3DE4-4D87-8910-16DFA1E3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F2892B-E245-4E60-A4BC-699204A2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ED0D73-1509-4375-ADBC-082D62C3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0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1569C8-B2E5-4439-957C-501523EF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0961E20-AE06-4B44-9782-618171566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06621F-F02E-4AC3-9310-EBCA971B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463A7F-9F84-4C97-BB23-45CCAEF6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26B3D99-67E6-4435-A02E-95A776747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C3A006-07B9-4B88-A796-C1941E9E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6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F0305-9021-4C63-9AB1-5E48C8B5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5EA246-641E-4799-B264-0467CCBD9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A9EDFF-2ED0-4978-8056-1DE7425F6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4411-85BB-4CED-A7B4-6B248F7975F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87DEFA-FF63-467A-A0FA-66A3DF89B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DFB1CF-9589-4E47-BDCD-B970677B8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FE9C-77A9-4C39-922F-822FCE98F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6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dik_zolotoykluchik-mirnoe@crimeaedu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86DC32-2D25-4F98-B173-5DB7ADF70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3478" r="2850" b="2720"/>
          <a:stretch/>
        </p:blipFill>
        <p:spPr>
          <a:xfrm>
            <a:off x="235547" y="0"/>
            <a:ext cx="12191999" cy="67637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1553FA-D527-4426-9937-0646224A8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4268"/>
            <a:ext cx="9144000" cy="3675299"/>
          </a:xfrm>
        </p:spPr>
        <p:txBody>
          <a:bodyPr>
            <a:normAutofit fontScale="90000"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 «Золотой ключик»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с.Мирное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Симферопольского района Республики Крым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ОКПО 00834797,  ОГРН 1159102031692, ИНН/ КПП 9109010451/910901001,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Белова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 2а,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с.Мирное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Симферопольский район,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лика Крым, 297503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 0(652)78-82-53,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sadik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zolotoykluchik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mirnoe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crimeaedu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d Script" panose="02000000000000000000" pitchFamily="2" charset="0"/>
              </a:rPr>
              <a:t>Спортивно-оздоровительный проект</a:t>
            </a:r>
            <a:br>
              <a:rPr lang="ru-RU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d Script" panose="02000000000000000000" pitchFamily="2" charset="0"/>
              </a:rPr>
            </a:br>
            <a:r>
              <a:rPr lang="ru-RU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d Script" panose="02000000000000000000" pitchFamily="2" charset="0"/>
              </a:rPr>
              <a:t>туризма и краеведения в ДОУ</a:t>
            </a:r>
            <a:br>
              <a:rPr lang="ru-RU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d Script" panose="02000000000000000000" pitchFamily="2" charset="0"/>
              </a:rPr>
            </a:br>
            <a:r>
              <a:rPr lang="ru-RU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d Script" panose="02000000000000000000" pitchFamily="2" charset="0"/>
              </a:rPr>
              <a:t> «ТУРИСТИЧЕСКИЕ ТРОПИНКИ КРЫМА»</a:t>
            </a:r>
            <a:br>
              <a:rPr lang="ru-RU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d Script" panose="02000000000000000000" pitchFamily="2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11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80075" y="436915"/>
            <a:ext cx="9358441" cy="956049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r>
              <a:rPr lang="ru-RU" sz="32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РЕАЛИЗАЦИИ ПРОЕКТА: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325120" y="2316480"/>
            <a:ext cx="11562080" cy="38604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познавательной литературой; 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двигательной активности; 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досуги;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мероприятия;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познавательной литературой;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двигательной активности;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здоровья;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соревнованиях;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сотрудниками «ЦДЮТК»;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походы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38C84E-D9B1-4789-888B-21F689875E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8465" y="2958647"/>
            <a:ext cx="4085890" cy="3218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71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01368" y="137195"/>
            <a:ext cx="8664426" cy="871209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endParaRPr lang="ru-RU" sz="3200" b="1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32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489243" y="1374726"/>
            <a:ext cx="11562080" cy="50495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подготовительной работы для реализации данного проекта: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Обсуждение целей и задач проекта. 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Распределение материала на блоки, составление плана работы. </a:t>
            </a:r>
          </a:p>
          <a:p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3.Информирование родителей о реализации проекта.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плана совместных мероприятий педагогов, воспитанников и их родителей</a:t>
            </a:r>
          </a:p>
          <a:p>
            <a:pPr fontAlgn="base"/>
            <a:r>
              <a:rPr lang="ru-RU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Планирование работы. 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условий для реализации проекта: пополнение и подбор материала для реализации проекта, проведение сбора необходимых материалов и литературных источников по соответствующим тематикам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Пропаганда знаний о туризме в жизни ребёнка для родителей воспитанников.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Оказание информационной и методической помощи педагогам, родителям.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5.Организация тематических выставок, создание мини-музея. </a:t>
            </a:r>
          </a:p>
          <a:p>
            <a:pPr fontAlgn="base"/>
            <a:r>
              <a:rPr lang="ru-RU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1.Подведение итогов проведенной работы.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2.Пополнение методического кабинета детского сада материалами о туризме и природе Крыма размещение информации о проекте на сайте ДОУ. </a:t>
            </a:r>
          </a:p>
          <a:p>
            <a:pPr fontAlgn="base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3.Презентация проекта «Туристические тропинки Крыма».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5550" y="220355"/>
            <a:ext cx="8504417" cy="711137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endParaRPr lang="ru-RU" sz="28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314960" y="1118879"/>
            <a:ext cx="11562080" cy="49066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детей: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детьми знаний о туризме и родном края, которые позволят найти способы укрепления и сохранения здоровья.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интереса к туристическим походам.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словарного запаса детей туристической терминологией.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родителей: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активная родительская позиция.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детско-родительских отношений;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 в вопросах ЗОЖ.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жизнедеятельности ДОУ.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педагогов: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освоение педагогами инновационных технологий физического воспитания детей.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компетентности педагогов по организации совместной образовательной деятельности с участниками образовательных отношений посредством освоения новых методов, приемов, технологий.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работы по физическому воспитанию с детьми дошкольного возраста.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и профессиональный рост, самореализация, моральное удовлетворение.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 </a:t>
            </a:r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75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96269" y="208632"/>
            <a:ext cx="8849206" cy="910867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endParaRPr lang="ru-RU" sz="28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426720" y="2146041"/>
            <a:ext cx="11320521" cy="45033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Таким образом, туристические прогулки - походы не только приобщают к здоровому образу жизни, развивают физические качества и навыки, но и экологически развивают детей. Взрослые и дети лучше узнают друг друга: особенности характера, мечты и способности. Создается микроклимат, в основе которого лежит уважение к личности человека, забота о каждом, доверительные отношения между взрослыми и детьми, родителями и педагогами, т.е. обеспечивается взаимосвязь физической, психической и социальной составляющих здоровья.</a:t>
            </a:r>
          </a:p>
          <a:p>
            <a:endParaRPr lang="ru-RU" sz="3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 </a:t>
            </a:r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17C4C5-F2AE-459F-AF8A-4FAEA69AF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78" y="4122545"/>
            <a:ext cx="5048483" cy="28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D52E67F-4E43-424D-8B2B-54C9A7A406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26754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7B7275-4D75-438D-A059-5E7588B4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657" y="2042160"/>
            <a:ext cx="5616829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23AEE0F-700F-4F6C-A975-5EB5B1136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3B59FF-553C-4390-BA60-39072E22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75" y="4713"/>
            <a:ext cx="10515600" cy="966248"/>
          </a:xfrm>
        </p:spPr>
        <p:txBody>
          <a:bodyPr/>
          <a:lstStyle/>
          <a:p>
            <a:pPr algn="ctr"/>
            <a:r>
              <a:rPr lang="ru-RU" altLang="ru-RU" b="1" i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64AEC5D-DB80-43B5-83C5-4AEC53C49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12" y="4645057"/>
            <a:ext cx="2483963" cy="2483963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C550801C-DA66-48F0-8269-51A96A1DB2DA}"/>
              </a:ext>
            </a:extLst>
          </p:cNvPr>
          <p:cNvSpPr txBox="1">
            <a:spLocks/>
          </p:cNvSpPr>
          <p:nvPr/>
        </p:nvSpPr>
        <p:spPr>
          <a:xfrm>
            <a:off x="325120" y="970962"/>
            <a:ext cx="11562080" cy="439351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родители желают видеть своего ребенка здоровым, сильным, физически развитым, и большинство прекрасно понимает, что для нормального роста, развития и крепкого здоровья необходимо движение. Поддержать у детей положительное отношение к активному образу жизни, а в дальнейшем желание сохранять и укреплять свое здоровье – важные составляющие воспитания в семье. Но следует помнить, что в формировании у дошкольников потребности быть </a:t>
            </a:r>
            <a:r>
              <a:rPr lang="ru-RU" sz="2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- </a:t>
            </a:r>
            <a:r>
              <a:rPr lang="ru-RU" sz="2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нотации и поучения не приносят успеха. Лучший способ приобщить ребенка к здоровому образу жизни – это показать на собственном примере, как нужно относиться к физкультуре и спорту. </a:t>
            </a:r>
          </a:p>
          <a:p>
            <a:pPr algn="just"/>
            <a:r>
              <a:rPr lang="ru-RU" sz="2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силу сложившихся экономических причин, занятости на работе современные родители большую часть времени уделяют вопросам материального обеспечения семьи, таким образом, естественная потребность ребенка в движении в семье пусть неосознанно, но подавляется. Как только ребенок поступает в дошкольное учреждение, ответственность за его физическое развитие, сохранение </a:t>
            </a:r>
            <a:r>
              <a:rPr lang="ru-RU" sz="2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</a:t>
            </a:r>
            <a:r>
              <a:rPr lang="ru-RU" sz="2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</a:t>
            </a:r>
            <a:r>
              <a:rPr lang="ru-RU" sz="2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часто перекладывают на плечи педагогов. </a:t>
            </a:r>
          </a:p>
          <a:p>
            <a:pPr algn="just"/>
            <a:r>
              <a:rPr lang="ru-RU" sz="2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инновации привел к решению проблемы посредством метода проектирования. Нами был разработан проект </a:t>
            </a:r>
            <a:r>
              <a:rPr lang="ru-RU" sz="2600" i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«Туристические тропинки Крыма»</a:t>
            </a:r>
            <a:r>
              <a:rPr lang="ru-RU" sz="2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 реализует комплексный подход к развитию ребенка, затрагивает все образовательные области. Осуществляет патриотическое, нравственное, физическое, интеллектуальное развитие дошкольников средствами туристско-краеведческой деятельности. А также на активное привлечение родителей воспитанников в качестве партнеров в процесс формирования у детей основ ЗОЖ. Детский туризм с дошкольниками является одним из условий для формирования двигательных навыков и привычки к здоровому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0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3D3A794-CFEA-48EF-B768-EEEACCDB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0A8AD1-B7FB-4AD4-8338-A7C9DD16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386500"/>
            <a:ext cx="11849493" cy="579046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полном взаимодействии родителей и педагогов, повышении их компетентности в вопросах ЗОЖ можно достичь положительных результатов в воспитании здорового ребенка.</a:t>
            </a:r>
          </a:p>
          <a:p>
            <a:pPr marL="0" indent="0">
              <a:buNone/>
            </a:pPr>
            <a:r>
              <a:rPr lang="ru-RU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приобщить родителей к формированию потребности к сохранению и укреплению здоровья в условиях семьи в процессе взаимодействия с детским садом?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CDEDA0-735F-4CE4-B84C-196F263218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93" y="2755842"/>
            <a:ext cx="6046067" cy="41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152061-0674-4822-A481-7560E6699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B8E54C-6614-4D5B-8E80-A3DD44789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6" y="282804"/>
            <a:ext cx="11250105" cy="3146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интеграции:</a:t>
            </a:r>
            <a:r>
              <a:rPr lang="ru-RU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речевое развитие, художественно-эстетическое развитие, социально-коммуникативное развитие.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практико-ориентированный</a:t>
            </a: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проект предусматривает разработку взаимодействия федерального и регионального компонентов в образовательной деятельности, определение баланса между регламентируемой деятельностью и свободным временем ребенка в выходные дни совместно с родителями.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FB72127-685A-46F5-A02C-C5C8AA0051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24" y="2777514"/>
            <a:ext cx="9426804" cy="40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847793D-ABB9-488D-A4F2-C00BD64FA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="" xmlns:a16="http://schemas.microsoft.com/office/drawing/2014/main" id="{B7D99DDA-CD53-49FC-92E5-27C9D28BA6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2470" y="574395"/>
            <a:ext cx="5402425" cy="110285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1DC25C40-C2B8-4C35-85E7-C10EABBBFBAE}"/>
              </a:ext>
            </a:extLst>
          </p:cNvPr>
          <p:cNvSpPr/>
          <p:nvPr/>
        </p:nvSpPr>
        <p:spPr>
          <a:xfrm>
            <a:off x="5611368" y="1882106"/>
            <a:ext cx="484632" cy="1079199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14">
            <a:extLst>
              <a:ext uri="{FF2B5EF4-FFF2-40B4-BE49-F238E27FC236}">
                <a16:creationId xmlns="" xmlns:a16="http://schemas.microsoft.com/office/drawing/2014/main" id="{4A5F7B3E-47B2-4F16-B7CA-19083E4594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193375" y="3152722"/>
            <a:ext cx="9541209" cy="2994350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txBody>
          <a:bodyPr wrap="none" anchor="ctr"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5FBCAAC-6496-453F-9360-753F77062021}"/>
              </a:ext>
            </a:extLst>
          </p:cNvPr>
          <p:cNvSpPr/>
          <p:nvPr/>
        </p:nvSpPr>
        <p:spPr>
          <a:xfrm>
            <a:off x="1655025" y="3277013"/>
            <a:ext cx="8224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Создание благоприятных условий для воспитания у детей устойчивых навыков здорового образа жизни средствами физической культуры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 и доступными видами туризма. Укрепление физического, психического, эмоционального здоровья дошкольников.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Исходя из цели были определены, как приоритетные, следующие задачи: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заключается в том, чтобы довести до сознания детей, родителей (законных представителей) то, что туристическо-краеведческая деятельность является залогом крепкого здоровья и одним из источников получения знаний о «малой Родине».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78EAA133-ED50-4D7A-965B-2901845E4FD1}"/>
              </a:ext>
            </a:extLst>
          </p:cNvPr>
          <p:cNvSpPr/>
          <p:nvPr/>
        </p:nvSpPr>
        <p:spPr>
          <a:xfrm>
            <a:off x="4650886" y="864215"/>
            <a:ext cx="293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98431" y="201404"/>
            <a:ext cx="8723524" cy="900565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489243" y="1174898"/>
            <a:ext cx="11562080" cy="1730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и охранять здоровье детей;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оздоровлению детей средствами природных факторов и физических упражнений;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здоровья, обеспечение нормального функционирования всех органов и систем организма;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работоспособности и закаливания.</a:t>
            </a:r>
          </a:p>
          <a:p>
            <a:pPr>
              <a:lnSpc>
                <a:spcPct val="100000"/>
              </a:lnSpc>
            </a:pPr>
            <a:r>
              <a:rPr lang="ru-RU" sz="18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накапливать знания о своей малой Родине;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позитивное отношение к явлениям и объектам природы, интерес к информации природоведческого характера;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эколого-туристские знания и умения, совершенствовать навыки безопасного поведения в природе;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усвоению детьми первоначальных туристических навыков, развитию координационных способностей и выносливости как основе физической подготовки – будущих туристов;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основами жизни в природных условиях, с туристическим снаряжением необходимым в походе;</a:t>
            </a:r>
          </a:p>
          <a:p>
            <a:pPr lvl="0">
              <a:lnSpc>
                <a:spcPct val="100000"/>
              </a:lnSpc>
            </a:pP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ребёнком элементарными знаниями о своём организме, роли физических упражнений в его жизни, способах укрепления собственного здоровья;</a:t>
            </a:r>
          </a:p>
          <a:p>
            <a:pPr lvl="0">
              <a:lnSpc>
                <a:spcPct val="100000"/>
              </a:lnSpc>
              <a:buNone/>
            </a:pPr>
            <a:endParaRPr lang="ru-RU" sz="1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2585" y="201404"/>
            <a:ext cx="8899370" cy="1099858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325120" y="1936898"/>
            <a:ext cx="11562080" cy="4529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3A451F2-9E04-4E33-9AD5-C69CA2B2BCD3}"/>
              </a:ext>
            </a:extLst>
          </p:cNvPr>
          <p:cNvSpPr/>
          <p:nvPr/>
        </p:nvSpPr>
        <p:spPr>
          <a:xfrm>
            <a:off x="305037" y="1545765"/>
            <a:ext cx="114766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познавательно-речевые способности у детей, активно включая словарь слов туристской деятельности;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 природных объектах родного края;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положительную мотивацию к занятиям спортом, здоровому образу жизни;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чувство патриотизма, дружбы, коллективизма, любви к родной земле;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и потребности в занятиях физическими упражнениями;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и внимательное отношение к окружающей среде, желание вести здоровый образ жизни</a:t>
            </a: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0631" y="201404"/>
            <a:ext cx="8651323" cy="943732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ВЗАИМОДЕЙСТВИЮ С СЕМЬЕЙ:</a:t>
            </a:r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513128" y="1718275"/>
            <a:ext cx="11562080" cy="38604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внедрять новые формы и методы работы с семьёй;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заинтересовать родителей детским туризмом, как средством активного совместного отдыха.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педагогические знания родителей по вопросам важности физической активности детей и родителей, здорового образа жизни (ЗОЖ), туризма.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взрослых проводить совместные подвижные и спортивные игры с ребёнком в свободной самостоятельной деятельности.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родителей и детей осознанное отношение к своему здоровью.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детей к растительному и животному миру.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3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151D3F-F9E5-4275-AD8D-61539CC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89">
            <a:extLst>
              <a:ext uri="{FF2B5EF4-FFF2-40B4-BE49-F238E27FC236}">
                <a16:creationId xmlns="" xmlns:a16="http://schemas.microsoft.com/office/drawing/2014/main" id="{B07998E2-3D14-4AD2-B4A7-257553A333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7754" y="264160"/>
            <a:ext cx="9067401" cy="1177778"/>
          </a:xfrm>
          <a:prstGeom prst="rect">
            <a:avLst/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anchor="ctr"/>
          <a:lstStyle/>
          <a:p>
            <a:pPr algn="ctr"/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ПРОДУКТ ПРОЕКТА</a:t>
            </a:r>
            <a:r>
              <a:rPr lang="ru-RU" sz="28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D9BEB91-218B-470F-8E0E-AF4D7AC46D8B}"/>
              </a:ext>
            </a:extLst>
          </p:cNvPr>
          <p:cNvSpPr txBox="1">
            <a:spLocks/>
          </p:cNvSpPr>
          <p:nvPr/>
        </p:nvSpPr>
        <p:spPr>
          <a:xfrm>
            <a:off x="1009748" y="1917895"/>
            <a:ext cx="10434320" cy="38604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 на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родителей, детей и выпускников ДОУ, разработанные рекомендации для педагогов; разработанные рекомендации для родителей по формированию здорового образа жизни у детей дошкольного возраста, по приобщению их к физической культуре, спорту и туризму.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CCC498D-1A5F-478F-90CD-39BA02FC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40" y="3750004"/>
            <a:ext cx="4358368" cy="2676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B624C2-24C5-4687-9DF2-544674F6F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5" y="3985885"/>
            <a:ext cx="3662916" cy="2440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39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849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 «Детский сад  «Золотой ключик» с.Мирное»  Симферопольского района Республики Крым ОКПО 00834797,  ОГРН 1159102031692, ИНН/ КПП 9109010451/910901001, Ул. Белова, дом 2а, с.Мирное, Симферопольский район, Республика Крым, 297503 тел/факс 0(652)78-82-53, e-mail: sadik_zolotoykluchik-mirnoe@crimeaedu.ru   Спортивно-оздоровительный проект туризма и краеведения в ДОУ  «ТУРИСТИЧЕСКИЕ ТРОПИНКИ КРЫМА»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 «Золотой ключик» с.Мирное»  Симферопольского района Республики Крым ОКПО 00834797,  ОГРН 1159102031692, ИНН/ КПП 9109010451/910901001, Ул. Белова, дом 2а, с.Мирное, Симферопольский район, Республика Крым, 297503 тел/факс 0(652)78-82-53, e-mail: sadik_zolotoykluchik-mirnoe@crimeaedu.ru</dc:title>
  <dc:creator>saw4encko.swetlana2015@yandex.ru</dc:creator>
  <cp:lastModifiedBy>Админ</cp:lastModifiedBy>
  <cp:revision>24</cp:revision>
  <dcterms:created xsi:type="dcterms:W3CDTF">2023-10-29T09:29:49Z</dcterms:created>
  <dcterms:modified xsi:type="dcterms:W3CDTF">2023-10-30T08:02:49Z</dcterms:modified>
</cp:coreProperties>
</file>