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7" r:id="rId2"/>
    <p:sldId id="259" r:id="rId3"/>
    <p:sldId id="260" r:id="rId4"/>
    <p:sldId id="262" r:id="rId5"/>
    <p:sldId id="263" r:id="rId6"/>
    <p:sldId id="264" r:id="rId7"/>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EA21C5DB-2E46-4A6E-ACA2-87C193918C13}">
          <p14:sldIdLst>
            <p14:sldId id="257"/>
            <p14:sldId id="259"/>
            <p14:sldId id="260"/>
            <p14:sldId id="262"/>
            <p14:sldId id="263"/>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27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29.04.2022</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29.04.2022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29.04.2022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29.04.2022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29.04.2022</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29.04.2022</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29.04.2022</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rmagnitov.ru/catalog/postoyannye-magnity/neodimovye-magnity/shar/"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03326" y="-171400"/>
            <a:ext cx="5904656" cy="2952328"/>
          </a:xfrm>
        </p:spPr>
        <p:txBody>
          <a:bodyPr>
            <a:normAutofit/>
          </a:bodyPr>
          <a:lstStyle/>
          <a:p>
            <a:r>
              <a:rPr lang="ru-RU" sz="2000" dirty="0" smtClean="0">
                <a:latin typeface="Times New Roman" pitchFamily="18" charset="0"/>
                <a:cs typeface="Times New Roman" pitchFamily="18" charset="0"/>
              </a:rPr>
              <a:t>МБДОУ «Детский сад «Василёк» </a:t>
            </a:r>
            <a:r>
              <a:rPr lang="ru-RU" sz="2000" dirty="0" err="1" smtClean="0">
                <a:latin typeface="Times New Roman" pitchFamily="18" charset="0"/>
                <a:cs typeface="Times New Roman" pitchFamily="18" charset="0"/>
              </a:rPr>
              <a:t>с.Доброе</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Мастер-класс </a:t>
            </a:r>
            <a:r>
              <a:rPr lang="ru-RU" sz="2000" dirty="0" smtClean="0">
                <a:latin typeface="Times New Roman" pitchFamily="18" charset="0"/>
                <a:cs typeface="Times New Roman" pitchFamily="18" charset="0"/>
              </a:rPr>
              <a:t>« Магнитное рисование с пользой и увлечением для детей, родителей и педагогов»</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619672" y="3933056"/>
            <a:ext cx="5712179" cy="1111542"/>
          </a:xfrm>
        </p:spPr>
        <p:txBody>
          <a:bodyPr>
            <a:normAutofit fontScale="92500"/>
          </a:bodyPr>
          <a:lstStyle/>
          <a:p>
            <a:r>
              <a:rPr lang="ru-RU" sz="2000" dirty="0" smtClean="0">
                <a:solidFill>
                  <a:schemeClr val="tx1"/>
                </a:solidFill>
                <a:latin typeface="Times New Roman" pitchFamily="18" charset="0"/>
                <a:cs typeface="Times New Roman" pitchFamily="18" charset="0"/>
              </a:rPr>
              <a:t>                                             </a:t>
            </a:r>
          </a:p>
          <a:p>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Воспитатель                                   .                                                                    </a:t>
            </a:r>
            <a:r>
              <a:rPr lang="ru-RU" sz="1800" dirty="0" err="1" smtClean="0">
                <a:solidFill>
                  <a:schemeClr val="tx1"/>
                </a:solidFill>
                <a:latin typeface="Times New Roman" pitchFamily="18" charset="0"/>
                <a:cs typeface="Times New Roman" pitchFamily="18" charset="0"/>
              </a:rPr>
              <a:t>Зиявиддинова</a:t>
            </a:r>
            <a:r>
              <a:rPr lang="ru-RU" sz="1800" dirty="0" smtClean="0">
                <a:solidFill>
                  <a:schemeClr val="tx1"/>
                </a:solidFill>
                <a:latin typeface="Times New Roman" pitchFamily="18" charset="0"/>
                <a:cs typeface="Times New Roman" pitchFamily="18" charset="0"/>
              </a:rPr>
              <a:t> С.У</a:t>
            </a:r>
            <a:r>
              <a:rPr lang="ru-RU" sz="1800" dirty="0" smtClean="0"/>
              <a:t>.</a:t>
            </a:r>
            <a:endParaRPr lang="ru-RU"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717032"/>
            <a:ext cx="3496022" cy="182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68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000" dirty="0" smtClean="0">
                <a:solidFill>
                  <a:srgbClr val="666666"/>
                </a:solidFill>
                <a:latin typeface="Times New Roman" pitchFamily="18" charset="0"/>
                <a:cs typeface="Times New Roman" pitchFamily="18" charset="0"/>
              </a:rPr>
              <a:t/>
            </a:r>
            <a:br>
              <a:rPr lang="ru-RU" sz="2000" dirty="0" smtClean="0">
                <a:solidFill>
                  <a:srgbClr val="666666"/>
                </a:solidFill>
                <a:latin typeface="Times New Roman" pitchFamily="18" charset="0"/>
                <a:cs typeface="Times New Roman" pitchFamily="18" charset="0"/>
              </a:rPr>
            </a:br>
            <a:r>
              <a:rPr lang="ru-RU" sz="2000" dirty="0">
                <a:solidFill>
                  <a:srgbClr val="666666"/>
                </a:solidFill>
                <a:latin typeface="Times New Roman" pitchFamily="18" charset="0"/>
                <a:cs typeface="Times New Roman" pitchFamily="18" charset="0"/>
              </a:rPr>
              <a:t/>
            </a:r>
            <a:br>
              <a:rPr lang="ru-RU" sz="2000" dirty="0">
                <a:solidFill>
                  <a:srgbClr val="666666"/>
                </a:solidFill>
                <a:latin typeface="Times New Roman" pitchFamily="18" charset="0"/>
                <a:cs typeface="Times New Roman" pitchFamily="18" charset="0"/>
              </a:rPr>
            </a:br>
            <a:r>
              <a:rPr lang="ru-RU" sz="2000" dirty="0" smtClean="0">
                <a:solidFill>
                  <a:srgbClr val="666666"/>
                </a:solidFill>
                <a:latin typeface="Times New Roman" pitchFamily="18" charset="0"/>
                <a:cs typeface="Times New Roman" pitchFamily="18" charset="0"/>
              </a:rPr>
              <a:t/>
            </a:r>
            <a:br>
              <a:rPr lang="ru-RU" sz="2000" dirty="0" smtClean="0">
                <a:solidFill>
                  <a:srgbClr val="666666"/>
                </a:solidFill>
                <a:latin typeface="Times New Roman" pitchFamily="18" charset="0"/>
                <a:cs typeface="Times New Roman" pitchFamily="18" charset="0"/>
              </a:rPr>
            </a:br>
            <a:r>
              <a:rPr lang="ru-RU" sz="2000" dirty="0" smtClean="0">
                <a:solidFill>
                  <a:srgbClr val="666666"/>
                </a:solidFill>
                <a:latin typeface="Times New Roman" pitchFamily="18" charset="0"/>
                <a:cs typeface="Times New Roman" pitchFamily="18" charset="0"/>
              </a:rPr>
              <a:t>На </a:t>
            </a:r>
            <a:r>
              <a:rPr lang="ru-RU" sz="2000" dirty="0">
                <a:solidFill>
                  <a:srgbClr val="666666"/>
                </a:solidFill>
                <a:latin typeface="Times New Roman" pitchFamily="18" charset="0"/>
                <a:cs typeface="Times New Roman" pitchFamily="18" charset="0"/>
              </a:rPr>
              <a:t>самом деле в этом ничего сложного! Для того чтобы стать "магнитным" художником потребуются следующие материалы:</a:t>
            </a:r>
            <a:br>
              <a:rPr lang="ru-RU" sz="2000" dirty="0">
                <a:solidFill>
                  <a:srgbClr val="666666"/>
                </a:solidFill>
                <a:latin typeface="Times New Roman" pitchFamily="18" charset="0"/>
                <a:cs typeface="Times New Roman" pitchFamily="18" charset="0"/>
              </a:rPr>
            </a:br>
            <a:r>
              <a:rPr lang="ru-RU" sz="2000" dirty="0" smtClean="0">
                <a:solidFill>
                  <a:srgbClr val="666666"/>
                </a:solidFill>
                <a:latin typeface="Times New Roman" pitchFamily="18" charset="0"/>
                <a:cs typeface="Times New Roman" pitchFamily="18" charset="0"/>
              </a:rPr>
              <a:t>- </a:t>
            </a:r>
            <a:r>
              <a:rPr lang="ru-RU" sz="2000" dirty="0">
                <a:solidFill>
                  <a:srgbClr val="666666"/>
                </a:solidFill>
                <a:latin typeface="Times New Roman" pitchFamily="18" charset="0"/>
                <a:cs typeface="Times New Roman" pitchFamily="18" charset="0"/>
              </a:rPr>
              <a:t>Магнитные </a:t>
            </a:r>
            <a:r>
              <a:rPr lang="ru-RU" sz="2000" dirty="0" err="1">
                <a:solidFill>
                  <a:srgbClr val="333333"/>
                </a:solidFill>
                <a:latin typeface="Times New Roman" pitchFamily="18" charset="0"/>
                <a:cs typeface="Times New Roman" pitchFamily="18" charset="0"/>
                <a:hlinkClick r:id="rId2" tooltip="Неодимовые шары"/>
              </a:rPr>
              <a:t>неодимовые</a:t>
            </a:r>
            <a:r>
              <a:rPr lang="ru-RU" sz="2000" dirty="0">
                <a:solidFill>
                  <a:srgbClr val="333333"/>
                </a:solidFill>
                <a:latin typeface="Times New Roman" pitchFamily="18" charset="0"/>
                <a:cs typeface="Times New Roman" pitchFamily="18" charset="0"/>
                <a:hlinkClick r:id="rId2" tooltip="Неодимовые шары"/>
              </a:rPr>
              <a:t> шарики</a:t>
            </a:r>
            <a:r>
              <a:rPr lang="ru-RU" sz="2000" dirty="0">
                <a:solidFill>
                  <a:srgbClr val="666666"/>
                </a:solidFill>
                <a:latin typeface="Times New Roman" pitchFamily="18" charset="0"/>
                <a:cs typeface="Times New Roman" pitchFamily="18" charset="0"/>
              </a:rPr>
              <a:t/>
            </a:r>
            <a:br>
              <a:rPr lang="ru-RU" sz="2000" dirty="0">
                <a:solidFill>
                  <a:srgbClr val="666666"/>
                </a:solidFill>
                <a:latin typeface="Times New Roman" pitchFamily="18" charset="0"/>
                <a:cs typeface="Times New Roman" pitchFamily="18" charset="0"/>
              </a:rPr>
            </a:br>
            <a:r>
              <a:rPr lang="ru-RU" sz="2000" dirty="0" smtClean="0">
                <a:solidFill>
                  <a:srgbClr val="666666"/>
                </a:solidFill>
                <a:latin typeface="Times New Roman" pitchFamily="18" charset="0"/>
                <a:cs typeface="Times New Roman" pitchFamily="18" charset="0"/>
              </a:rPr>
              <a:t>- </a:t>
            </a:r>
            <a:r>
              <a:rPr lang="ru-RU" sz="2000" dirty="0">
                <a:solidFill>
                  <a:srgbClr val="666666"/>
                </a:solidFill>
                <a:latin typeface="Times New Roman" pitchFamily="18" charset="0"/>
                <a:cs typeface="Times New Roman" pitchFamily="18" charset="0"/>
              </a:rPr>
              <a:t>Металлическая палочка  </a:t>
            </a:r>
            <a:br>
              <a:rPr lang="ru-RU" sz="2000" dirty="0">
                <a:solidFill>
                  <a:srgbClr val="666666"/>
                </a:solidFill>
                <a:latin typeface="Times New Roman" pitchFamily="18" charset="0"/>
                <a:cs typeface="Times New Roman" pitchFamily="18" charset="0"/>
              </a:rPr>
            </a:br>
            <a:r>
              <a:rPr lang="ru-RU" sz="2000" dirty="0" smtClean="0">
                <a:solidFill>
                  <a:srgbClr val="666666"/>
                </a:solidFill>
                <a:latin typeface="Times New Roman" pitchFamily="18" charset="0"/>
                <a:cs typeface="Times New Roman" pitchFamily="18" charset="0"/>
              </a:rPr>
              <a:t>- </a:t>
            </a:r>
            <a:r>
              <a:rPr lang="ru-RU" sz="2000" dirty="0">
                <a:solidFill>
                  <a:srgbClr val="666666"/>
                </a:solidFill>
                <a:latin typeface="Times New Roman" pitchFamily="18" charset="0"/>
                <a:cs typeface="Times New Roman" pitchFamily="18" charset="0"/>
              </a:rPr>
              <a:t>Краска </a:t>
            </a:r>
            <a:r>
              <a:rPr lang="ru-RU" sz="2000" dirty="0" smtClean="0">
                <a:solidFill>
                  <a:srgbClr val="666666"/>
                </a:solidFill>
                <a:latin typeface="Times New Roman" pitchFamily="18" charset="0"/>
                <a:cs typeface="Times New Roman" pitchFamily="18" charset="0"/>
              </a:rPr>
              <a:t>акварель</a:t>
            </a:r>
            <a:br>
              <a:rPr lang="ru-RU" sz="2000" dirty="0" smtClean="0">
                <a:solidFill>
                  <a:srgbClr val="666666"/>
                </a:solidFill>
                <a:latin typeface="Times New Roman" pitchFamily="18" charset="0"/>
                <a:cs typeface="Times New Roman" pitchFamily="18" charset="0"/>
              </a:rPr>
            </a:br>
            <a:r>
              <a:rPr lang="ru-RU" sz="2000" dirty="0" smtClean="0">
                <a:solidFill>
                  <a:srgbClr val="666666"/>
                </a:solidFill>
                <a:latin typeface="Arial" pitchFamily="34" charset="0"/>
                <a:cs typeface="Arial" pitchFamily="34" charset="0"/>
              </a:rPr>
              <a:t>- </a:t>
            </a:r>
            <a:r>
              <a:rPr lang="ru-RU" sz="2000" dirty="0">
                <a:solidFill>
                  <a:srgbClr val="666666"/>
                </a:solidFill>
                <a:latin typeface="Arial" pitchFamily="34" charset="0"/>
                <a:cs typeface="Arial" pitchFamily="34" charset="0"/>
              </a:rPr>
              <a:t>Маленькая коробка или лоток (но не металлические!)</a:t>
            </a:r>
            <a:r>
              <a:rPr lang="ru-RU" dirty="0">
                <a:solidFill>
                  <a:srgbClr val="666666"/>
                </a:solidFill>
                <a:latin typeface="Tahoma"/>
              </a:rPr>
              <a:t/>
            </a:r>
            <a:br>
              <a:rPr lang="ru-RU" dirty="0">
                <a:solidFill>
                  <a:srgbClr val="666666"/>
                </a:solidFill>
                <a:latin typeface="Tahoma"/>
              </a:rPr>
            </a:br>
            <a:endParaRPr lang="ru-RU" dirty="0"/>
          </a:p>
        </p:txBody>
      </p:sp>
      <p:pic>
        <p:nvPicPr>
          <p:cNvPr id="3075" name="Picture 3"/>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1298575" y="3053988"/>
            <a:ext cx="3200400" cy="173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tretch>
            <a:fillRect/>
          </a:stretch>
        </p:blipFill>
        <p:spPr bwMode="auto">
          <a:xfrm>
            <a:off x="4664075" y="3021601"/>
            <a:ext cx="3200400" cy="180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28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1531298"/>
          </a:xfrm>
        </p:spPr>
        <p:txBody>
          <a:bodyPr>
            <a:normAutofit fontScale="90000"/>
          </a:bodyPr>
          <a:lstStyle/>
          <a:p>
            <a:pPr algn="l"/>
            <a:r>
              <a:rPr lang="ru-RU" i="1" dirty="0">
                <a:solidFill>
                  <a:srgbClr val="666666"/>
                </a:solidFill>
                <a:latin typeface="Tahoma"/>
              </a:rPr>
              <a:t> </a:t>
            </a:r>
            <a:r>
              <a:rPr lang="ru-RU" sz="2000" i="1" dirty="0" smtClean="0">
                <a:solidFill>
                  <a:srgbClr val="666666"/>
                </a:solidFill>
                <a:latin typeface="Times New Roman" pitchFamily="18" charset="0"/>
                <a:cs typeface="Times New Roman" pitchFamily="18" charset="0"/>
              </a:rPr>
              <a:t>Будущие великие художники </a:t>
            </a:r>
            <a:r>
              <a:rPr lang="ru-RU" sz="2000" i="1" dirty="0">
                <a:solidFill>
                  <a:srgbClr val="666666"/>
                </a:solidFill>
                <a:latin typeface="Times New Roman" pitchFamily="18" charset="0"/>
                <a:cs typeface="Times New Roman" pitchFamily="18" charset="0"/>
              </a:rPr>
              <a:t>за </a:t>
            </a:r>
            <a:r>
              <a:rPr lang="ru-RU" sz="2000" i="1" dirty="0" smtClean="0">
                <a:solidFill>
                  <a:srgbClr val="666666"/>
                </a:solidFill>
                <a:latin typeface="Times New Roman" pitchFamily="18" charset="0"/>
                <a:cs typeface="Times New Roman" pitchFamily="18" charset="0"/>
              </a:rPr>
              <a:t>работой</a:t>
            </a:r>
            <a:r>
              <a:rPr lang="ru-RU" sz="2000" dirty="0">
                <a:solidFill>
                  <a:srgbClr val="666666"/>
                </a:solidFill>
                <a:latin typeface="Times New Roman" pitchFamily="18" charset="0"/>
                <a:cs typeface="Times New Roman" pitchFamily="18" charset="0"/>
              </a:rPr>
              <a:t/>
            </a:r>
            <a:br>
              <a:rPr lang="ru-RU" sz="2000" dirty="0">
                <a:solidFill>
                  <a:srgbClr val="666666"/>
                </a:solidFill>
                <a:latin typeface="Times New Roman" pitchFamily="18" charset="0"/>
                <a:cs typeface="Times New Roman" pitchFamily="18" charset="0"/>
              </a:rPr>
            </a:br>
            <a:r>
              <a:rPr lang="ru-RU" sz="2000" dirty="0">
                <a:solidFill>
                  <a:srgbClr val="666666"/>
                </a:solidFill>
                <a:latin typeface="Times New Roman" pitchFamily="18" charset="0"/>
                <a:cs typeface="Times New Roman" pitchFamily="18" charset="0"/>
              </a:rPr>
              <a:t>Для лучшего контроля за шариками убедитесь, что металлическая палочка находится прямо напротив шариков. Добавляйте магнитные шарики, покрытые краской, чтобы закончить свой шедевр. Можно пробовать еще один вариант: нанесите немного краски на бумагу. Положите чистый магнитный шарик в коробку и используйте металлическую палочку, чтобы перемешать все цвета</a:t>
            </a:r>
            <a:endParaRPr lang="ru-RU" sz="2000" b="0" i="0" dirty="0">
              <a:solidFill>
                <a:srgbClr val="666666"/>
              </a:solidFill>
              <a:effectLst/>
              <a:latin typeface="Times New Roman" pitchFamily="18" charset="0"/>
              <a:cs typeface="Times New Roman" pitchFamily="18" charset="0"/>
            </a:endParaRPr>
          </a:p>
        </p:txBody>
      </p:sp>
      <p:pic>
        <p:nvPicPr>
          <p:cNvPr id="5" name="Объект 4"/>
          <p:cNvPicPr>
            <a:picLocks noGrp="1"/>
          </p:cNvPicPr>
          <p:nvPr>
            <p:ph sz="quarter" idx="13"/>
          </p:nvPr>
        </p:nvPicPr>
        <p:blipFill>
          <a:blip r:embed="rId2"/>
          <a:stretch>
            <a:fillRect/>
          </a:stretch>
        </p:blipFill>
        <p:spPr>
          <a:xfrm>
            <a:off x="1298575" y="3022600"/>
            <a:ext cx="3200400" cy="1800225"/>
          </a:xfrm>
          <a:prstGeom prst="rect">
            <a:avLst/>
          </a:prstGeom>
        </p:spPr>
      </p:pic>
      <p:sp>
        <p:nvSpPr>
          <p:cNvPr id="6" name="Объект 5"/>
          <p:cNvSpPr>
            <a:spLocks noGrp="1"/>
          </p:cNvSpPr>
          <p:nvPr>
            <p:ph sz="quarter" idx="14"/>
          </p:nvPr>
        </p:nvSpPr>
        <p:spPr>
          <a:xfrm>
            <a:off x="4932040" y="3212976"/>
            <a:ext cx="3200400" cy="3029148"/>
          </a:xfrm>
        </p:spPr>
        <p:txBody>
          <a:bodyPr/>
          <a:lstStyle/>
          <a:p>
            <a:endParaRPr lang="ru-RU"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356992"/>
            <a:ext cx="312187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630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i="1" dirty="0">
                <a:solidFill>
                  <a:srgbClr val="666666"/>
                </a:solidFill>
                <a:latin typeface="Tahoma"/>
              </a:rPr>
              <a:t> </a:t>
            </a:r>
            <a:r>
              <a:rPr lang="ru-RU" sz="1800" i="1" dirty="0">
                <a:solidFill>
                  <a:srgbClr val="666666"/>
                </a:solidFill>
                <a:latin typeface="Times New Roman" pitchFamily="18" charset="0"/>
                <a:cs typeface="Times New Roman" pitchFamily="18" charset="0"/>
              </a:rPr>
              <a:t>Очень простой "магнитный" </a:t>
            </a:r>
            <a:r>
              <a:rPr lang="ru-RU" sz="1800" i="1" dirty="0" smtClean="0">
                <a:solidFill>
                  <a:srgbClr val="666666"/>
                </a:solidFill>
                <a:latin typeface="Times New Roman" pitchFamily="18" charset="0"/>
                <a:cs typeface="Times New Roman" pitchFamily="18" charset="0"/>
              </a:rPr>
              <a:t>мольберт</a:t>
            </a:r>
            <a:r>
              <a:rPr lang="ru-RU" sz="1800" dirty="0">
                <a:solidFill>
                  <a:srgbClr val="666666"/>
                </a:solidFill>
                <a:latin typeface="Times New Roman" pitchFamily="18" charset="0"/>
                <a:cs typeface="Times New Roman" pitchFamily="18" charset="0"/>
              </a:rPr>
              <a:t/>
            </a:r>
            <a:br>
              <a:rPr lang="ru-RU" sz="1800" dirty="0">
                <a:solidFill>
                  <a:srgbClr val="666666"/>
                </a:solidFill>
                <a:latin typeface="Times New Roman" pitchFamily="18" charset="0"/>
                <a:cs typeface="Times New Roman" pitchFamily="18" charset="0"/>
              </a:rPr>
            </a:br>
            <a:r>
              <a:rPr lang="ru-RU" sz="1800" dirty="0" smtClean="0">
                <a:solidFill>
                  <a:srgbClr val="666666"/>
                </a:solidFill>
                <a:latin typeface="Times New Roman" pitchFamily="18" charset="0"/>
                <a:cs typeface="Times New Roman" pitchFamily="18" charset="0"/>
              </a:rPr>
              <a:t>Размешайте </a:t>
            </a:r>
            <a:r>
              <a:rPr lang="ru-RU" sz="1800" dirty="0">
                <a:solidFill>
                  <a:srgbClr val="666666"/>
                </a:solidFill>
                <a:latin typeface="Times New Roman" pitchFamily="18" charset="0"/>
                <a:cs typeface="Times New Roman" pitchFamily="18" charset="0"/>
              </a:rPr>
              <a:t>акварель с водой в небольшой миске, положите в эту миску магнитные шарики и перемешайте. Когда вы будете готовы приступить к рисованию, положите шарик в коробку поверх вашей бумаги. Проводя металлической палочкой по дну коробки, вы будете двигать шарики.</a:t>
            </a:r>
            <a:br>
              <a:rPr lang="ru-RU" sz="1800" dirty="0">
                <a:solidFill>
                  <a:srgbClr val="666666"/>
                </a:solidFill>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Объект 2"/>
          <p:cNvSpPr>
            <a:spLocks noGrp="1"/>
          </p:cNvSpPr>
          <p:nvPr>
            <p:ph sz="quarter" idx="13"/>
          </p:nvPr>
        </p:nvSpPr>
        <p:spPr/>
        <p:txBody>
          <a:bodyPr/>
          <a:lstStyle/>
          <a:p>
            <a:endParaRPr lang="ru-RU" dirty="0"/>
          </a:p>
        </p:txBody>
      </p:sp>
      <p:sp>
        <p:nvSpPr>
          <p:cNvPr id="4" name="Объект 3"/>
          <p:cNvSpPr>
            <a:spLocks noGrp="1"/>
          </p:cNvSpPr>
          <p:nvPr>
            <p:ph sz="quarter" idx="14"/>
          </p:nvPr>
        </p:nvSpPr>
        <p:spPr/>
        <p:txBody>
          <a:bodyPr/>
          <a:lstStyle/>
          <a:p>
            <a:pPr marL="0" indent="0">
              <a:buNone/>
            </a:pP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204864"/>
            <a:ext cx="3456384"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642393"/>
            <a:ext cx="3524900" cy="250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94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Рисование фески</a:t>
            </a:r>
            <a:endParaRPr lang="ru-RU" dirty="0"/>
          </a:p>
        </p:txBody>
      </p:sp>
      <p:pic>
        <p:nvPicPr>
          <p:cNvPr id="8195" name="Picture 3" descr="C:\Users\Севиля\Desktop\27079.00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298575" y="2322512"/>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Севиля\Desktop\рис.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tretch>
            <a:fillRect/>
          </a:stretch>
        </p:blipFill>
        <p:spPr bwMode="auto">
          <a:xfrm>
            <a:off x="4664075" y="2722808"/>
            <a:ext cx="3200400" cy="239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0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420888"/>
            <a:ext cx="6965245" cy="1202485"/>
          </a:xfrm>
        </p:spPr>
        <p:txBody>
          <a:bodyPr/>
          <a:lstStyle/>
          <a:p>
            <a:r>
              <a:rPr lang="ru-RU" dirty="0" smtClean="0"/>
              <a:t>Спасибо за внимание !</a:t>
            </a:r>
            <a:endParaRPr lang="ru-RU" dirty="0"/>
          </a:p>
        </p:txBody>
      </p:sp>
    </p:spTree>
    <p:extLst>
      <p:ext uri="{BB962C8B-B14F-4D97-AF65-F5344CB8AC3E}">
        <p14:creationId xmlns:p14="http://schemas.microsoft.com/office/powerpoint/2010/main" val="2154252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446</TotalTime>
  <Words>21</Words>
  <Application>Microsoft Office PowerPoint</Application>
  <PresentationFormat>Экран (4:3)</PresentationFormat>
  <Paragraphs>8</Paragraphs>
  <Slides>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vt:i4>
      </vt:variant>
    </vt:vector>
  </HeadingPairs>
  <TitlesOfParts>
    <vt:vector size="14" baseType="lpstr">
      <vt:lpstr>Arial</vt:lpstr>
      <vt:lpstr>Brush Script MT</vt:lpstr>
      <vt:lpstr>Constantia</vt:lpstr>
      <vt:lpstr>Franklin Gothic Book</vt:lpstr>
      <vt:lpstr>Rage Italic</vt:lpstr>
      <vt:lpstr>Tahoma</vt:lpstr>
      <vt:lpstr>Times New Roman</vt:lpstr>
      <vt:lpstr>Кнопка</vt:lpstr>
      <vt:lpstr>МБДОУ «Детский сад «Василёк» с.Доброе   Мастер-класс « Магнитное рисование с пользой и увлечением для детей, родителей и педагогов»</vt:lpstr>
      <vt:lpstr>   На самом деле в этом ничего сложного! Для того чтобы стать "магнитным" художником потребуются следующие материалы: - Магнитные неодимовые шарики - Металлическая палочка   - Краска акварель - Маленькая коробка или лоток (но не металлические!) </vt:lpstr>
      <vt:lpstr> Будущие великие художники за работой Для лучшего контроля за шариками убедитесь, что металлическая палочка находится прямо напротив шариков. Добавляйте магнитные шарики, покрытые краской, чтобы закончить свой шедевр. Можно пробовать еще один вариант: нанесите немного краски на бумагу. Положите чистый магнитный шарик в коробку и используйте металлическую палочку, чтобы перемешать все цвета</vt:lpstr>
      <vt:lpstr> Очень простой "магнитный" мольберт Размешайте акварель с водой в небольшой миске, положите в эту миску магнитные шарики и перемешайте. Когда вы будете готовы приступить к рисованию, положите шарик в коробку поверх вашей бумаги. Проводя металлической палочкой по дну коробки, вы будете двигать шарики. </vt:lpstr>
      <vt:lpstr>Рисование фески</vt:lpstr>
      <vt:lpstr>Спасибо за внимание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 Детский сад «Василёк» с.Доброе   Мастер класс « Магнитное рисование с пользой и увлечением для детей, родителей и педагогов»</dc:title>
  <dc:creator>Севиля</dc:creator>
  <cp:lastModifiedBy>Эмираметова Инна</cp:lastModifiedBy>
  <cp:revision>7</cp:revision>
  <cp:lastPrinted>2022-04-28T03:59:09Z</cp:lastPrinted>
  <dcterms:created xsi:type="dcterms:W3CDTF">2022-04-27T20:13:52Z</dcterms:created>
  <dcterms:modified xsi:type="dcterms:W3CDTF">2022-04-29T08:02:22Z</dcterms:modified>
</cp:coreProperties>
</file>