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u="sng" dirty="0" smtClean="0"/>
              <a:t>ШКОЛА ЗДОРОВЬЯ ДЛЯ МАЛЕНЬКИХ КРЫМЧАН»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kulturamgo.ru/templates/yootheme/cache/--------p56_turizmikraevedenie-728e553e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505200" cy="256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4" name="Содержимое 3" descr="C:\Users\Нила\Downloads\IMG_58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1242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1242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«Туристические тропинки Крыма»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41415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Нила\Downloads\IMG_876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514600"/>
            <a:ext cx="4572000" cy="2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Мастер-класс по спортивному ориентированию под руководством педагога дополнительного образования ГБОУ ДО РК «ЦДЮТК» Хохловой Валентины Викторовны. </a:t>
            </a:r>
            <a:endParaRPr lang="ru-RU" sz="2000" dirty="0"/>
          </a:p>
        </p:txBody>
      </p:sp>
      <p:pic>
        <p:nvPicPr>
          <p:cNvPr id="4" name="Содержимое 3" descr="C:\Users\Нила\Downloads\IMG_87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ила\Downloads\IMG_87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34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ла\Downloads\IMG_86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19400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ила\Downloads\IMG_86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819400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Участие семей </a:t>
            </a:r>
            <a:br>
              <a:rPr lang="ru-RU" sz="3200" dirty="0" smtClean="0"/>
            </a:br>
            <a:r>
              <a:rPr lang="ru-RU" sz="3200" dirty="0" smtClean="0"/>
              <a:t>воспитанников</a:t>
            </a:r>
            <a:endParaRPr lang="ru-RU" sz="3200" dirty="0"/>
          </a:p>
        </p:txBody>
      </p:sp>
      <p:pic>
        <p:nvPicPr>
          <p:cNvPr id="4" name="Содержимое 3" descr="C:\Users\Нила\Desktop\документы с рабочего стола\школа здоровья\Школа здоровья 2023\24-05-2023_14-12-34\image-24-05-23-02-12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6670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886200"/>
            <a:ext cx="3276600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Совместный выход родителей и детей на </a:t>
            </a:r>
            <a:r>
              <a:rPr lang="ru-RU" sz="2000" dirty="0" err="1" smtClean="0"/>
              <a:t>скалодром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«Центр детско-юношеского туризма и краеведения»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ла\Downloads\IMG_57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956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ила\Downloads\IMG_57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9718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>По итогу конкурса детский сад стал победителем муниципального этапа конкурса «Школа здоровья для маленьких </a:t>
            </a:r>
            <a:r>
              <a:rPr lang="ru-RU" sz="1400" dirty="0" err="1" smtClean="0"/>
              <a:t>крымчан</a:t>
            </a:r>
            <a:r>
              <a:rPr lang="ru-RU" sz="1400" dirty="0" smtClean="0"/>
              <a:t>» и занял 1 место</a:t>
            </a:r>
            <a:r>
              <a:rPr lang="ru-RU" sz="1400" smtClean="0"/>
              <a:t>. </a:t>
            </a:r>
            <a:br>
              <a:rPr lang="ru-RU" sz="1400" smtClean="0"/>
            </a:br>
            <a:r>
              <a:rPr lang="ru-RU" sz="1400" smtClean="0"/>
              <a:t>Для </a:t>
            </a:r>
            <a:r>
              <a:rPr lang="ru-RU" sz="1400" dirty="0" smtClean="0"/>
              <a:t>участия в региональном этапе конкурса были направлены документы в Центр развития дошкольного и начального образования ГБОУ ДПО КРИППО. По итогу регионального этапа конкурса </a:t>
            </a:r>
            <a:br>
              <a:rPr lang="ru-RU" sz="1400" dirty="0" smtClean="0"/>
            </a:br>
            <a:r>
              <a:rPr lang="ru-RU" sz="1400" dirty="0" smtClean="0"/>
              <a:t>детский сад стал </a:t>
            </a:r>
            <a:r>
              <a:rPr lang="ru-RU" sz="1400" dirty="0" err="1" smtClean="0"/>
              <a:t>призѐром </a:t>
            </a:r>
            <a:r>
              <a:rPr lang="ru-RU" sz="1400" dirty="0" smtClean="0"/>
              <a:t>конкурса и занял 2 место.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75335" y="3244334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IMG_8586</a:t>
            </a:r>
            <a:endParaRPr lang="ru-RU" dirty="0"/>
          </a:p>
        </p:txBody>
      </p:sp>
      <p:pic>
        <p:nvPicPr>
          <p:cNvPr id="2050" name="Picture 2" descr="C:\Users\Нила\Downloads\IMG_8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3200400" cy="4240530"/>
          </a:xfrm>
          <a:prstGeom prst="rect">
            <a:avLst/>
          </a:prstGeom>
          <a:noFill/>
        </p:spPr>
      </p:pic>
      <p:pic>
        <p:nvPicPr>
          <p:cNvPr id="2051" name="Picture 3" descr="C:\Users\Нила\Downloads\IMG_85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</TotalTime>
  <Words>54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«ШКОЛА ЗДОРОВЬЯ ДЛЯ МАЛЕНЬКИХ КРЫМЧАН» </vt:lpstr>
      <vt:lpstr>Реализация проекта</vt:lpstr>
      <vt:lpstr>«Туристические тропинки Крыма»</vt:lpstr>
      <vt:lpstr>Мастер-класс по спортивному ориентированию под руководством педагога дополнительного образования ГБОУ ДО РК «ЦДЮТК» Хохловой Валентины Викторовны. </vt:lpstr>
      <vt:lpstr>Участие семей  воспитанников</vt:lpstr>
      <vt:lpstr> Совместный выход родителей и детей на скалодром «Центр детско-юношеского туризма и краеведения»</vt:lpstr>
      <vt:lpstr>По итогу конкурса детский сад стал победителем муниципального этапа конкурса «Школа здоровья для маленьких крымчан» и занял 1 место.  Для участия в региональном этапе конкурса были направлены документы в Центр развития дошкольного и начального образования ГБОУ ДПО КРИППО. По итогу регионального этапа конкурса  детский сад стал призѐром конкурса и занял 2 место.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ЗДОРОВЬЯ ДЛЯ МАЛЕНЬКИХ КРЫМЧАН» </dc:title>
  <dc:creator>Лиля Мусаевна</dc:creator>
  <cp:lastModifiedBy>Нила</cp:lastModifiedBy>
  <cp:revision>7</cp:revision>
  <dcterms:created xsi:type="dcterms:W3CDTF">2023-10-24T10:44:34Z</dcterms:created>
  <dcterms:modified xsi:type="dcterms:W3CDTF">2023-10-30T06:17:20Z</dcterms:modified>
</cp:coreProperties>
</file>