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</a:t>
            </a:r>
            <a:r>
              <a:rPr lang="ru-RU" u="sng" dirty="0" smtClean="0"/>
              <a:t>ШКОЛА ЗДОРОВЬЯ ДЛЯ МАЛЕНЬКИХ КРЫМЧАН»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kulturamgo.ru/templates/yootheme/cache/--------p56_turizmikraevedenie-728e553e.pn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62000" y="3733800"/>
            <a:ext cx="3505200" cy="25638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Реализация проекта</a:t>
            </a:r>
            <a:endParaRPr lang="ru-RU" dirty="0"/>
          </a:p>
        </p:txBody>
      </p:sp>
      <p:pic>
        <p:nvPicPr>
          <p:cNvPr id="4" name="Содержимое 3" descr="C:\Users\Нила\Downloads\IMG_588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533400"/>
            <a:ext cx="3505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533400"/>
            <a:ext cx="3352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3124200"/>
            <a:ext cx="3505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95800" y="3124200"/>
            <a:ext cx="34290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«Туристические тропинки Крыма»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533400"/>
            <a:ext cx="4141568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4" descr="C:\Users\Нила\Downloads\IMG_8761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2514600"/>
            <a:ext cx="4572000" cy="259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Мастер-класс по спортивному ориентированию под руководством педагога дополнительного образования ГБОУ ДО РК «ЦДЮТК» Хохловой Валентины Викторовны. </a:t>
            </a:r>
            <a:endParaRPr lang="ru-RU" sz="2000" dirty="0"/>
          </a:p>
        </p:txBody>
      </p:sp>
      <p:pic>
        <p:nvPicPr>
          <p:cNvPr id="4" name="Содержимое 3" descr="C:\Users\Нила\Downloads\IMG_875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533400"/>
            <a:ext cx="3352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Нила\Downloads\IMG_871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533400"/>
            <a:ext cx="3657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Нила\Downloads\IMG_869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2819400"/>
            <a:ext cx="3429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Нила\Downloads\IMG_868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9600" y="2819400"/>
            <a:ext cx="3429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Участие семей </a:t>
            </a:r>
            <a:br>
              <a:rPr lang="ru-RU" sz="3200" dirty="0" smtClean="0"/>
            </a:br>
            <a:r>
              <a:rPr lang="ru-RU" sz="3200" dirty="0" smtClean="0"/>
              <a:t>воспитанников</a:t>
            </a:r>
            <a:endParaRPr lang="ru-RU" sz="3200" dirty="0"/>
          </a:p>
        </p:txBody>
      </p:sp>
      <p:pic>
        <p:nvPicPr>
          <p:cNvPr id="4" name="Содержимое 3" descr="C:\Users\Нила\Desktop\документы с рабочего стола\школа здоровья\Школа здоровья 2023\24-05-2023_14-12-34\image-24-05-23-02-12.jpe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533400"/>
            <a:ext cx="3124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533400"/>
            <a:ext cx="3886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3048000"/>
            <a:ext cx="3124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0" y="2667000"/>
            <a:ext cx="2971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05400" y="3886200"/>
            <a:ext cx="3276600" cy="185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/>
              <a:t>Совместный выход родителей и детей на </a:t>
            </a:r>
            <a:r>
              <a:rPr lang="ru-RU" sz="2000" dirty="0" err="1" smtClean="0"/>
              <a:t>скалодром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«Центр детско-юношеского туризма и краеведения»</a:t>
            </a:r>
            <a:endParaRPr lang="ru-RU" sz="2000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685800"/>
            <a:ext cx="3505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685800"/>
            <a:ext cx="3200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Нила\Downloads\IMG_578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2895600"/>
            <a:ext cx="3505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Нила\Downloads\IMG_577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2971800"/>
            <a:ext cx="3276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05400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/>
              <a:t>По итогу конкурса детский сад стал победителем муниципального этапа конкурса «Школа здоровья для маленьких </a:t>
            </a:r>
            <a:r>
              <a:rPr lang="ru-RU" sz="1400" dirty="0" err="1" smtClean="0"/>
              <a:t>крымчан</a:t>
            </a:r>
            <a:r>
              <a:rPr lang="ru-RU" sz="1400" dirty="0" smtClean="0"/>
              <a:t>» и занял 1 место</a:t>
            </a:r>
            <a:r>
              <a:rPr lang="ru-RU" sz="1400" smtClean="0"/>
              <a:t>. </a:t>
            </a:r>
            <a:br>
              <a:rPr lang="ru-RU" sz="1400" smtClean="0"/>
            </a:br>
            <a:r>
              <a:rPr lang="ru-RU" sz="1400" smtClean="0"/>
              <a:t>Для </a:t>
            </a:r>
            <a:r>
              <a:rPr lang="ru-RU" sz="1400" dirty="0" smtClean="0"/>
              <a:t>участия в региональном этапе конкурса были направлены документы в Центр развития дошкольного и начального образования ГБОУ ДПО КРИППО. По итогу регионального этапа конкурса </a:t>
            </a:r>
            <a:br>
              <a:rPr lang="ru-RU" sz="1400" dirty="0" smtClean="0"/>
            </a:br>
            <a:r>
              <a:rPr lang="ru-RU" sz="1400" dirty="0" smtClean="0"/>
              <a:t>детский сад стал </a:t>
            </a:r>
            <a:r>
              <a:rPr lang="ru-RU" sz="1400" dirty="0" err="1" smtClean="0"/>
              <a:t>призѐром </a:t>
            </a:r>
            <a:r>
              <a:rPr lang="ru-RU" sz="1400" dirty="0" smtClean="0"/>
              <a:t>конкурса и занял 2 место. 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875335" y="3244334"/>
            <a:ext cx="13933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IMG_8586</a:t>
            </a:r>
            <a:endParaRPr lang="ru-RU" dirty="0"/>
          </a:p>
        </p:txBody>
      </p:sp>
      <p:pic>
        <p:nvPicPr>
          <p:cNvPr id="2050" name="Picture 2" descr="C:\Users\Нила\Downloads\IMG_85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457200"/>
            <a:ext cx="3200400" cy="4240530"/>
          </a:xfrm>
          <a:prstGeom prst="rect">
            <a:avLst/>
          </a:prstGeom>
          <a:noFill/>
        </p:spPr>
      </p:pic>
      <p:pic>
        <p:nvPicPr>
          <p:cNvPr id="2051" name="Picture 3" descr="C:\Users\Нила\Downloads\IMG_858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57200"/>
            <a:ext cx="3140869" cy="4187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102</TotalTime>
  <Words>54</Words>
  <PresentationFormat>Экран (4:3)</PresentationFormat>
  <Paragraphs>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Аспект</vt:lpstr>
      <vt:lpstr>«ШКОЛА ЗДОРОВЬЯ ДЛЯ МАЛЕНЬКИХ КРЫМЧАН» </vt:lpstr>
      <vt:lpstr>Реализация проекта</vt:lpstr>
      <vt:lpstr>«Туристические тропинки Крыма»</vt:lpstr>
      <vt:lpstr>Мастер-класс по спортивному ориентированию под руководством педагога дополнительного образования ГБОУ ДО РК «ЦДЮТК» Хохловой Валентины Викторовны. </vt:lpstr>
      <vt:lpstr>Участие семей  воспитанников</vt:lpstr>
      <vt:lpstr> Совместный выход родителей и детей на скалодром «Центр детско-юношеского туризма и краеведения»</vt:lpstr>
      <vt:lpstr>По итогу конкурса детский сад стал победителем муниципального этапа конкурса «Школа здоровья для маленьких крымчан» и занял 1 место.  Для участия в региональном этапе конкурса были направлены документы в Центр развития дошкольного и начального образования ГБОУ ДПО КРИППО. По итогу регионального этапа конкурса  детский сад стал призѐром конкурса и занял 2 место.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«ШКОЛА ЗДОРОВЬЯ ДЛЯ МАЛЕНЬКИХ КРЫМЧАН» </dc:title>
  <dc:creator>Лиля Мусаевна</dc:creator>
  <cp:lastModifiedBy>Нила</cp:lastModifiedBy>
  <cp:revision>7</cp:revision>
  <dcterms:created xsi:type="dcterms:W3CDTF">2023-10-24T10:44:34Z</dcterms:created>
  <dcterms:modified xsi:type="dcterms:W3CDTF">2023-10-30T06:17:20Z</dcterms:modified>
</cp:coreProperties>
</file>