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5" r:id="rId8"/>
    <p:sldId id="268" r:id="rId9"/>
    <p:sldId id="263" r:id="rId10"/>
    <p:sldId id="266" r:id="rId11"/>
    <p:sldId id="267" r:id="rId12"/>
    <p:sldId id="264" r:id="rId13"/>
    <p:sldId id="261" r:id="rId14"/>
    <p:sldId id="262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4" d="100"/>
          <a:sy n="54" d="100"/>
        </p:scale>
        <p:origin x="-48" y="-2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38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472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6128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922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8483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401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08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88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39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9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99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74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92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90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2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23BE-0270-4015-AA9D-3915AB20A8FE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40B2-D676-4B02-A51E-8710FBB81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6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823BE-0270-4015-AA9D-3915AB20A8FE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0EC40B2-D676-4B02-A51E-8710FBB813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17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ru-RU" sz="2100" b="1" kern="1200" baseline="0" smtClean="0">
          <a:solidFill>
            <a:schemeClr val="accent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9892" y="-190219"/>
            <a:ext cx="8033600" cy="3931566"/>
          </a:xfrm>
        </p:spPr>
        <p:txBody>
          <a:bodyPr/>
          <a:lstStyle/>
          <a:p>
            <a:r>
              <a:rPr lang="ru-RU" sz="6000" kern="1800" dirty="0">
                <a:solidFill>
                  <a:srgbClr val="00000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такое </a:t>
            </a:r>
            <a:r>
              <a:rPr lang="ru-RU" sz="6000" kern="1800" dirty="0" err="1" smtClean="0">
                <a:solidFill>
                  <a:srgbClr val="00000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Стринг</a:t>
            </a:r>
            <a:r>
              <a:rPr lang="ru-RU" sz="6000" kern="1800" dirty="0" smtClean="0">
                <a:solidFill>
                  <a:srgbClr val="00000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-Арт</a:t>
            </a:r>
            <a:r>
              <a:rPr lang="ru-RU" sz="6000" kern="1800" dirty="0">
                <a:solidFill>
                  <a:srgbClr val="00000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6000" kern="1800" dirty="0">
                <a:solidFill>
                  <a:srgbClr val="00000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Helvetica" panose="020B0604020202030204" pitchFamily="34" charset="0"/>
                <a:ea typeface="Times New Roman" panose="02020603050405020304" pitchFamily="18" charset="0"/>
              </a:rPr>
              <a:t>и чем полезен в </a:t>
            </a:r>
            <a:r>
              <a:rPr lang="ru-RU" dirty="0" smtClean="0">
                <a:solidFill>
                  <a:srgbClr val="000000"/>
                </a:solidFill>
                <a:latin typeface="Helvetica" panose="020B0604020202030204" pitchFamily="34" charset="0"/>
                <a:ea typeface="Times New Roman" panose="02020603050405020304" pitchFamily="18" charset="0"/>
              </a:rPr>
              <a:t>педагогической </a:t>
            </a:r>
            <a:r>
              <a:rPr lang="ru-RU" dirty="0">
                <a:solidFill>
                  <a:srgbClr val="000000"/>
                </a:solidFill>
                <a:latin typeface="Helvetica" panose="020B0604020202030204" pitchFamily="34" charset="0"/>
                <a:ea typeface="Times New Roman" panose="02020603050405020304" pitchFamily="18" charset="0"/>
              </a:rPr>
              <a:t>деятельности</a:t>
            </a:r>
            <a:r>
              <a:rPr lang="ru-RU" sz="6000" kern="1800" dirty="0">
                <a:solidFill>
                  <a:srgbClr val="000000"/>
                </a:solidFill>
                <a:latin typeface="Helvetica" panose="020B0604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1653870"/>
            <a:ext cx="3423160" cy="502117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572604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ПЕДАГОГ ДОПОЛНИИТЕЛЬНОГО ОБРАЗОВАНИЯ</a:t>
            </a:r>
          </a:p>
          <a:p>
            <a:r>
              <a:rPr lang="ru-RU" dirty="0" smtClean="0"/>
              <a:t>МБОУ ДО «ЦДЮТ» Симферопольского района</a:t>
            </a:r>
          </a:p>
          <a:p>
            <a:r>
              <a:rPr lang="ru-RU" dirty="0" smtClean="0"/>
              <a:t>Руководитель ТО «Креативное рукоделие»</a:t>
            </a:r>
          </a:p>
          <a:p>
            <a:r>
              <a:rPr lang="ru-RU" dirty="0" smtClean="0"/>
              <a:t>На базе «Гвардейская школа-гимназия №2»</a:t>
            </a:r>
          </a:p>
          <a:p>
            <a:r>
              <a:rPr lang="ru-RU" dirty="0" smtClean="0"/>
              <a:t>Климова Юлия Владимировна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790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666" y="609600"/>
            <a:ext cx="8566336" cy="789830"/>
          </a:xfrm>
        </p:spPr>
        <p:txBody>
          <a:bodyPr/>
          <a:lstStyle/>
          <a:p>
            <a:r>
              <a:rPr lang="ru-RU" dirty="0" smtClean="0"/>
              <a:t>Конкурсные работы наших учащихся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9984" y="1836752"/>
            <a:ext cx="2958553" cy="414262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238539" y="1836752"/>
            <a:ext cx="3021496" cy="4252982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06" y="2472856"/>
            <a:ext cx="4309607" cy="33475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42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8856279" cy="1322567"/>
          </a:xfrm>
        </p:spPr>
        <p:txBody>
          <a:bodyPr/>
          <a:lstStyle/>
          <a:p>
            <a:r>
              <a:rPr lang="ru-RU" dirty="0" smtClean="0"/>
              <a:t>Дети с ОВЗ и инвалидностью тоже хорошо справляются с этой техникой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610753" y="2049270"/>
            <a:ext cx="3005591" cy="3881437"/>
          </a:xfrm>
          <a:prstGeom prst="rect">
            <a:avLst/>
          </a:prstGeom>
        </p:spPr>
      </p:pic>
      <p:pic>
        <p:nvPicPr>
          <p:cNvPr id="12" name="Рисунок 11" descr="F:\ЮЛЯ\ТВОРЧЕСТВО 2022-2023\20221108_1633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791" y="2049269"/>
            <a:ext cx="2947822" cy="388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Объект 3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92" y="2049269"/>
            <a:ext cx="2219151" cy="3881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61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919890" cy="203023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Работы-призеры наших учеников!</a:t>
            </a:r>
            <a:br>
              <a:rPr lang="ru-RU" dirty="0" smtClean="0"/>
            </a:br>
            <a:r>
              <a:rPr lang="ru-RU" dirty="0" smtClean="0"/>
              <a:t>Это работы детей с ОВЗ в специальный конкурсах: «Я МЕЧТАЮ», «ШАГ НАВСТРЕЧУ», «ПРЕГРАД НЕТ».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808" y="2747241"/>
            <a:ext cx="3558197" cy="3605118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445" y="2747241"/>
            <a:ext cx="2580210" cy="3646133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095" y="2747241"/>
            <a:ext cx="2848485" cy="3605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9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422" y="609600"/>
            <a:ext cx="8526579" cy="1028369"/>
          </a:xfrm>
        </p:spPr>
        <p:txBody>
          <a:bodyPr>
            <a:normAutofit fontScale="90000"/>
          </a:bodyPr>
          <a:lstStyle/>
          <a:p>
            <a:r>
              <a:rPr lang="ru-RU" dirty="0"/>
              <a:t>Что </a:t>
            </a:r>
            <a:r>
              <a:rPr lang="ru-RU" dirty="0" smtClean="0"/>
              <a:t>необходимо </a:t>
            </a:r>
            <a:r>
              <a:rPr lang="ru-RU" dirty="0"/>
              <a:t>для картины в технике </a:t>
            </a:r>
            <a:r>
              <a:rPr lang="ru-RU" dirty="0" err="1" smtClean="0"/>
              <a:t>Стринг</a:t>
            </a:r>
            <a:r>
              <a:rPr lang="ru-RU" dirty="0" smtClean="0"/>
              <a:t>-Арта</a:t>
            </a:r>
            <a:r>
              <a:rPr lang="ru-RU" dirty="0"/>
              <a:t>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0396" y="1319918"/>
            <a:ext cx="4113605" cy="5303520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 потребуется: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-основа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дерева или толстой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фанеры(в нашем случае-строительный пенопласт)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-карандаш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-эскиз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-краска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морилка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тонирования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основы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-гвозди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маленькой шляпкой, размером 1-2 см.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-молоток(для пенопласта не нужен)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-плоскогубцы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-прочные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разноцветные нитки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-ножницы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7" y="1723666"/>
            <a:ext cx="4077546" cy="45260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62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 создать картину в технике </a:t>
            </a:r>
            <a:r>
              <a:rPr lang="ru-RU" dirty="0" err="1"/>
              <a:t>стринг</a:t>
            </a:r>
            <a:r>
              <a:rPr lang="ru-RU" dirty="0"/>
              <a:t>-арт</a:t>
            </a:r>
            <a:r>
              <a:rPr lang="ru-RU" dirty="0" smtClean="0"/>
              <a:t>?-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6929" y="1200647"/>
            <a:ext cx="4527072" cy="549435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 smtClean="0"/>
              <a:t>-Сначала </a:t>
            </a:r>
            <a:r>
              <a:rPr lang="ru-RU" dirty="0"/>
              <a:t>подготовьте основу. Проверьте на наличие зазубрин и при необходимости отполируйте наждачной бумагой. Если натуральный цвет основы вам не подходит - покройте его морилкой или краской. Дайте основе </a:t>
            </a:r>
            <a:r>
              <a:rPr lang="ru-RU" dirty="0" smtClean="0"/>
              <a:t>подсохнуть. (Пенопласт можно покрыть любой основой, которую легко проколоть гвоздем без молотка.)</a:t>
            </a:r>
            <a:endParaRPr lang="ru-RU" dirty="0"/>
          </a:p>
          <a:p>
            <a:pPr lvl="0"/>
            <a:r>
              <a:rPr lang="ru-RU" dirty="0" smtClean="0"/>
              <a:t>-Далее </a:t>
            </a:r>
            <a:r>
              <a:rPr lang="ru-RU" dirty="0"/>
              <a:t>перенесите эскиз на основу. Линии рисуйте карандашом, без сильного нажима. Сложный рисунок можно закрепить на основе и уже после того, как закончите картину, удалить бумагу пинцетом</a:t>
            </a:r>
            <a:r>
              <a:rPr lang="ru-RU" dirty="0" smtClean="0"/>
              <a:t>.(Мы используем бумажную форму внутри контура, и легко её убираем после прокалывания по контуру гвоздями)</a:t>
            </a:r>
            <a:endParaRPr lang="ru-RU" dirty="0"/>
          </a:p>
          <a:p>
            <a:pPr lvl="0"/>
            <a:r>
              <a:rPr lang="ru-RU" dirty="0" smtClean="0"/>
              <a:t>-На </a:t>
            </a:r>
            <a:r>
              <a:rPr lang="ru-RU" dirty="0"/>
              <a:t>равном расстоянии друг от друга отметьте точки для вбивания гвоздей. Помните, чем чаще расположены гвозди, тем более интересный и насыщенный рисунок получится.</a:t>
            </a:r>
          </a:p>
          <a:p>
            <a:pPr lvl="0"/>
            <a:r>
              <a:rPr lang="ru-RU" dirty="0" smtClean="0"/>
              <a:t>-Забивайте </a:t>
            </a:r>
            <a:r>
              <a:rPr lang="ru-RU" dirty="0"/>
              <a:t>гвозди строго перпендикулярно основе, иначе работа будет выглядеть небрежно. Чтобы не повредить пальцы, держите гвоздь плоскогубцами</a:t>
            </a:r>
            <a:r>
              <a:rPr lang="ru-RU" dirty="0" smtClean="0"/>
              <a:t>.(Без усилий гвоздь входит в плотный пенопласт, даже дети сами </a:t>
            </a:r>
            <a:r>
              <a:rPr lang="ru-RU" dirty="0" err="1" smtClean="0"/>
              <a:t>справляються</a:t>
            </a:r>
            <a:r>
              <a:rPr lang="ru-RU" dirty="0" smtClean="0"/>
              <a:t>)</a:t>
            </a:r>
            <a:endParaRPr lang="ru-RU" dirty="0"/>
          </a:p>
          <a:p>
            <a:pPr lvl="0"/>
            <a:r>
              <a:rPr lang="ru-RU" dirty="0" smtClean="0"/>
              <a:t>-Теперь </a:t>
            </a:r>
            <a:r>
              <a:rPr lang="ru-RU" dirty="0"/>
              <a:t>натягиваем нити. Завяжите маленький узелок вокруг верхнего гвоздика и протягивайте нить согласно рисунку, цепляя ее за гвозди.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" y="1732679"/>
            <a:ext cx="2216150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4285753"/>
            <a:ext cx="2216150" cy="2226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992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Спасибо за внимание!!!</a:t>
            </a:r>
            <a:br>
              <a:rPr lang="ru-RU" dirty="0" smtClean="0"/>
            </a:br>
            <a:r>
              <a:rPr lang="ru-RU" dirty="0" smtClean="0"/>
              <a:t>           Творческих успехов!!!</a:t>
            </a:r>
            <a:endParaRPr lang="ru-RU" dirty="0"/>
          </a:p>
        </p:txBody>
      </p:sp>
      <p:pic>
        <p:nvPicPr>
          <p:cNvPr id="5" name="Объект 4" descr="D:\Обшяк\ЮЛЯ\09.2016\IMG_20171006_14375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86" y="2136734"/>
            <a:ext cx="2911077" cy="388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Обшяк\ЮЛЯ\09.2016\IMG_20171006_15442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531" y="2136733"/>
            <a:ext cx="4770783" cy="3881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498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</a:t>
            </a:r>
            <a:r>
              <a:rPr lang="ru-RU" dirty="0" err="1"/>
              <a:t>стринг</a:t>
            </a:r>
            <a:r>
              <a:rPr lang="ru-RU" dirty="0"/>
              <a:t>-арт?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04736" y="1359673"/>
            <a:ext cx="4169265" cy="5351228"/>
          </a:xfrm>
        </p:spPr>
        <p:txBody>
          <a:bodyPr>
            <a:norm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Стринг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-арт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от техники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изонить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 обе эти  техники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оторых изображение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создают из цветных нитей, переплетая их между собой и закрепляя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деревянной доске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изонить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 картоне)или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другом твердом основании.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процесс - нечто среднее между вышивкой и работой на ткацком станке. Нити особым образом наматывают на гвоздики, получая рисунок.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&#10;Лист монстеры в технике стринг-арта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72" y="1359673"/>
            <a:ext cx="3482671" cy="359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471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появился </a:t>
            </a:r>
            <a:r>
              <a:rPr lang="ru-RU" dirty="0" err="1"/>
              <a:t>стринг</a:t>
            </a:r>
            <a:r>
              <a:rPr lang="ru-RU" dirty="0"/>
              <a:t>-арт?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4048" y="1288111"/>
            <a:ext cx="4709953" cy="5383033"/>
          </a:xfrm>
        </p:spPr>
        <p:txBody>
          <a:bodyPr>
            <a:normAutofit lnSpcReduction="10000"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Стринг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-арт изобрели английские ткачи в 17 веке. Таким образом они создавали эскизы рисунков для тканей. Получившимися картинками украшали дома.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дыхание этой техники пришлось на 40-е годы 20 века. Учительница математики Мари Буль объясняла таким образом ученикам основы геометрии. Она создавала геометрические фигуры, на которых легко и наглядно показывала пространственные структуры и их отношения.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это популярное направление, в котором работают сотни мастеров и художников.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Стринг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-арт любят за простоту, простор для воплощения творческих идей и необычную форму.</a:t>
            </a:r>
          </a:p>
          <a:p>
            <a:endParaRPr lang="ru-RU" dirty="0"/>
          </a:p>
        </p:txBody>
      </p:sp>
      <p:pic>
        <p:nvPicPr>
          <p:cNvPr id="4" name="Рисунок 3" descr="https://gas-kvas.com/uploads/posts/2023-02/1675247307_gas-kvas-com-p-risunki-string-art-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74" y="1183529"/>
            <a:ext cx="3806825" cy="253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i.pinimg.com/originals/59/52/56/59525635135dcdca231267f7a5d7536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59" y="3910426"/>
            <a:ext cx="2585126" cy="2426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05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476482" cy="2062038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Стринг</a:t>
            </a:r>
            <a:r>
              <a:rPr lang="ru-RU" dirty="0" smtClean="0"/>
              <a:t>-Арт, </a:t>
            </a:r>
            <a:r>
              <a:rPr lang="ru-RU" dirty="0" err="1" smtClean="0"/>
              <a:t>изонить</a:t>
            </a:r>
            <a:r>
              <a:rPr lang="ru-RU" dirty="0" smtClean="0"/>
              <a:t> имеют еще название –математическая вышивка.</a:t>
            </a:r>
            <a:br>
              <a:rPr lang="ru-RU" dirty="0" smtClean="0"/>
            </a:br>
            <a:r>
              <a:rPr lang="ru-RU" dirty="0" smtClean="0"/>
              <a:t>Так же можно создавать картины из ниток в свободном, хаотичном стиле</a:t>
            </a:r>
            <a:endParaRPr lang="ru-RU" dirty="0"/>
          </a:p>
        </p:txBody>
      </p:sp>
      <p:pic>
        <p:nvPicPr>
          <p:cNvPr id="1026" name="Picture 2" descr="https://hobbyndom.ru/wp-content/uploads/d/1/a/d1a8eee550a3422dfcb21a29c25eccc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00" y="2788741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s2.livemaster.ru/storage/65/7d/823fb1033f0047bef8e1724f29xy--podarki-k-prazdnikam-kartina-string-art-serdt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635" y="2788740"/>
            <a:ext cx="4795844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20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007" y="609600"/>
            <a:ext cx="8621995" cy="636769"/>
          </a:xfrm>
        </p:spPr>
        <p:txBody>
          <a:bodyPr>
            <a:normAutofit fontScale="90000"/>
          </a:bodyPr>
          <a:lstStyle/>
          <a:p>
            <a:r>
              <a:rPr lang="ru-RU" dirty="0"/>
              <a:t>Чем полезен </a:t>
            </a:r>
            <a:r>
              <a:rPr lang="ru-RU" dirty="0" err="1" smtClean="0"/>
              <a:t>Стринг</a:t>
            </a:r>
            <a:r>
              <a:rPr lang="ru-RU" dirty="0" smtClean="0"/>
              <a:t>-Арт</a:t>
            </a:r>
            <a:r>
              <a:rPr lang="ru-RU" dirty="0"/>
              <a:t>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1656" y="1399431"/>
            <a:ext cx="4972345" cy="5458569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самого важного и очевидного - получения эстетического удовольствия от творческого процесса,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стринг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-арт дает хороший педагогический и развивающий эффект.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Воспитывает усидчивость, терпение и старание.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остроту зрения и мелкую моторику.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Дает понятие о различных геометрических фигурах, углах, величине, длине сторон, окружности.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Тренирует цветовое восприятие, учит различать оттенки, холодные и теплые цвета, подбирать сочетаемость цветов.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абстрактное и пространственное мышление.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68" y="4120764"/>
            <a:ext cx="2678844" cy="26788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27" y="1399432"/>
            <a:ext cx="2681785" cy="25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0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"/>
            <a:ext cx="8596668" cy="2584174"/>
          </a:xfrm>
        </p:spPr>
        <p:txBody>
          <a:bodyPr>
            <a:normAutofit/>
          </a:bodyPr>
          <a:lstStyle/>
          <a:p>
            <a:r>
              <a:rPr lang="ru-RU" dirty="0" smtClean="0"/>
              <a:t>В нашем кружке, после изучения ручных швов учащиеся обязательно проходят тему- </a:t>
            </a:r>
            <a:r>
              <a:rPr lang="ru-RU" dirty="0" err="1" smtClean="0"/>
              <a:t>изонить</a:t>
            </a:r>
            <a:r>
              <a:rPr lang="ru-RU" dirty="0" smtClean="0"/>
              <a:t>.(И в дальнейшем </a:t>
            </a:r>
            <a:r>
              <a:rPr lang="ru-RU" dirty="0" err="1" smtClean="0"/>
              <a:t>стринг</a:t>
            </a:r>
            <a:r>
              <a:rPr lang="ru-RU" dirty="0" smtClean="0"/>
              <a:t>-арт)</a:t>
            </a:r>
            <a:endParaRPr lang="ru-RU" dirty="0"/>
          </a:p>
        </p:txBody>
      </p:sp>
      <p:pic>
        <p:nvPicPr>
          <p:cNvPr id="4" name="Объект 3" descr="F:\ЮЛЯ\ТВОРЧЕСТВО 2022-2023\20221107_15480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920" y="2850418"/>
            <a:ext cx="4231827" cy="31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ЮЛЯ\ТВОРЧЕСТВО 2022-2023\20221029_1656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30730" y="2905339"/>
            <a:ext cx="4231827" cy="30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ЮЛЯ\ТВОРЧЕСТВО 2022-2023\20221119_1638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953" y="2328004"/>
            <a:ext cx="2997642" cy="4231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27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Технику </a:t>
            </a:r>
            <a:r>
              <a:rPr lang="ru-RU" dirty="0" err="1"/>
              <a:t>изонить</a:t>
            </a:r>
            <a:r>
              <a:rPr lang="ru-RU" dirty="0"/>
              <a:t> учащиеся проходят по программе, после ручных швов.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117131"/>
            <a:ext cx="2248746" cy="4156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un9-14.userapi.com/impg/8yO-8XWJLznzH49qSIgI5N--2Njl6ysMmIiu_w/ufV6v7rLLYc.jpg?size=2560x2560&amp;quality=95&amp;sign=32d583c56a4f1d6911db662eef0408f0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835" y="2117132"/>
            <a:ext cx="3814828" cy="41564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501" y="2117131"/>
            <a:ext cx="2322501" cy="4156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325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205" y="466476"/>
            <a:ext cx="8596668" cy="1320800"/>
          </a:xfrm>
        </p:spPr>
        <p:txBody>
          <a:bodyPr/>
          <a:lstStyle/>
          <a:p>
            <a:r>
              <a:rPr lang="ru-RU" dirty="0" smtClean="0"/>
              <a:t>Она является отличным тренажёром для закрепления навыков шитья.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89" y="2019631"/>
            <a:ext cx="4579950" cy="3942751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829" y="2019629"/>
            <a:ext cx="4040458" cy="394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17" y="2019630"/>
            <a:ext cx="1611334" cy="3942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63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808573" cy="141798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Освоив данную технику, наши учащиеся участвуют в различных конкурсах, и получают призовые места!</a:t>
            </a:r>
            <a:endParaRPr lang="ru-RU" dirty="0"/>
          </a:p>
        </p:txBody>
      </p:sp>
      <p:pic>
        <p:nvPicPr>
          <p:cNvPr id="4" name="Объект 3" descr="F:\ЮЛЯ\творчество 2019-2020\20191019_17520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" y="2279857"/>
            <a:ext cx="2558847" cy="437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587" y="2279856"/>
            <a:ext cx="2878372" cy="437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3514477" y="2279855"/>
            <a:ext cx="3093230" cy="437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3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Грань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860</TotalTime>
  <Words>600</Words>
  <Application>Microsoft Office PowerPoint</Application>
  <PresentationFormat>Произвольный</PresentationFormat>
  <Paragraphs>48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Грань</vt:lpstr>
      <vt:lpstr>Что такое Стринг-Арт, и чем полезен в педагогической деятельности?</vt:lpstr>
      <vt:lpstr>Что такое стринг-арт? </vt:lpstr>
      <vt:lpstr>Как появился стринг-арт? </vt:lpstr>
      <vt:lpstr>Стринг-Арт, изонить имеют еще название –математическая вышивка. Так же можно создавать картины из ниток в свободном, хаотичном стиле</vt:lpstr>
      <vt:lpstr>Чем полезен Стринг-Арт? </vt:lpstr>
      <vt:lpstr>В нашем кружке, после изучения ручных швов учащиеся обязательно проходят тему- изонить.(И в дальнейшем стринг-арт)</vt:lpstr>
      <vt:lpstr>Технику изонить учащиеся проходят по программе, после ручных швов.</vt:lpstr>
      <vt:lpstr>Она является отличным тренажёром для закрепления навыков шитья.</vt:lpstr>
      <vt:lpstr>Освоив данную технику, наши учащиеся участвуют в различных конкурсах, и получают призовые места!</vt:lpstr>
      <vt:lpstr>Конкурсные работы наших учащихся</vt:lpstr>
      <vt:lpstr>Дети с ОВЗ и инвалидностью тоже хорошо справляются с этой техникой</vt:lpstr>
      <vt:lpstr>     Работы-призеры наших учеников! Это работы детей с ОВЗ в специальный конкурсах: «Я МЕЧТАЮ», «ШАГ НАВСТРЕЧУ», «ПРЕГРАД НЕТ».</vt:lpstr>
      <vt:lpstr>Что необходимо для картины в технике Стринг-Арта? </vt:lpstr>
      <vt:lpstr>Как создать картину в технике стринг-арт?- </vt:lpstr>
      <vt:lpstr>          Спасибо за внимание!!!            Творческих успехов!!!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стринг-арт, и чем полезен в педогагической деятельности?</dc:title>
  <dc:creator>admin</dc:creator>
  <cp:lastModifiedBy>юзер</cp:lastModifiedBy>
  <cp:revision>30</cp:revision>
  <dcterms:created xsi:type="dcterms:W3CDTF">2023-11-30T21:28:50Z</dcterms:created>
  <dcterms:modified xsi:type="dcterms:W3CDTF">2025-11-12T06:35:46Z</dcterms:modified>
</cp:coreProperties>
</file>