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3" r:id="rId14"/>
    <p:sldId id="274" r:id="rId15"/>
    <p:sldId id="276" r:id="rId16"/>
    <p:sldId id="277" r:id="rId17"/>
    <p:sldId id="287" r:id="rId18"/>
    <p:sldId id="259" r:id="rId19"/>
    <p:sldId id="284" r:id="rId20"/>
    <p:sldId id="279" r:id="rId21"/>
    <p:sldId id="280" r:id="rId22"/>
    <p:sldId id="281" r:id="rId23"/>
    <p:sldId id="282" r:id="rId24"/>
    <p:sldId id="283" r:id="rId25"/>
    <p:sldId id="285" r:id="rId26"/>
    <p:sldId id="286" r:id="rId27"/>
    <p:sldId id="288" r:id="rId28"/>
    <p:sldId id="289" r:id="rId29"/>
    <p:sldId id="290" r:id="rId30"/>
    <p:sldId id="293" r:id="rId31"/>
    <p:sldId id="291" r:id="rId32"/>
    <p:sldId id="292" r:id="rId33"/>
    <p:sldId id="294" r:id="rId34"/>
    <p:sldId id="295" r:id="rId35"/>
    <p:sldId id="298" r:id="rId36"/>
    <p:sldId id="297" r:id="rId37"/>
    <p:sldId id="296" r:id="rId3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16DF-5947-4AEA-9532-9827117918A2}" type="datetimeFigureOut">
              <a:rPr lang="ru-RU" smtClean="0"/>
              <a:t>11.01.2026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3EDC24D-7AB4-4250-993A-32DAD8C65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142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16DF-5947-4AEA-9532-9827117918A2}" type="datetimeFigureOut">
              <a:rPr lang="ru-RU" smtClean="0"/>
              <a:t>11.01.2026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3EDC24D-7AB4-4250-993A-32DAD8C65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742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16DF-5947-4AEA-9532-9827117918A2}" type="datetimeFigureOut">
              <a:rPr lang="ru-RU" smtClean="0"/>
              <a:t>11.01.2026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3EDC24D-7AB4-4250-993A-32DAD8C658C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451461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16DF-5947-4AEA-9532-9827117918A2}" type="datetimeFigureOut">
              <a:rPr lang="ru-RU" smtClean="0"/>
              <a:t>11.01.2026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3EDC24D-7AB4-4250-993A-32DAD8C65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4823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16DF-5947-4AEA-9532-9827117918A2}" type="datetimeFigureOut">
              <a:rPr lang="ru-RU" smtClean="0"/>
              <a:t>11.01.2026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3EDC24D-7AB4-4250-993A-32DAD8C658C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891805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16DF-5947-4AEA-9532-9827117918A2}" type="datetimeFigureOut">
              <a:rPr lang="ru-RU" smtClean="0"/>
              <a:t>11.01.2026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3EDC24D-7AB4-4250-993A-32DAD8C65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5986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16DF-5947-4AEA-9532-9827117918A2}" type="datetimeFigureOut">
              <a:rPr lang="ru-RU" smtClean="0"/>
              <a:t>11.01.2026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DC24D-7AB4-4250-993A-32DAD8C65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4124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16DF-5947-4AEA-9532-9827117918A2}" type="datetimeFigureOut">
              <a:rPr lang="ru-RU" smtClean="0"/>
              <a:t>11.01.2026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DC24D-7AB4-4250-993A-32DAD8C65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278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16DF-5947-4AEA-9532-9827117918A2}" type="datetimeFigureOut">
              <a:rPr lang="ru-RU" smtClean="0"/>
              <a:t>11.01.2026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DC24D-7AB4-4250-993A-32DAD8C65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037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16DF-5947-4AEA-9532-9827117918A2}" type="datetimeFigureOut">
              <a:rPr lang="ru-RU" smtClean="0"/>
              <a:t>11.01.2026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3EDC24D-7AB4-4250-993A-32DAD8C65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913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16DF-5947-4AEA-9532-9827117918A2}" type="datetimeFigureOut">
              <a:rPr lang="ru-RU" smtClean="0"/>
              <a:t>11.01.2026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3EDC24D-7AB4-4250-993A-32DAD8C65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520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16DF-5947-4AEA-9532-9827117918A2}" type="datetimeFigureOut">
              <a:rPr lang="ru-RU" smtClean="0"/>
              <a:t>11.01.2026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3EDC24D-7AB4-4250-993A-32DAD8C65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541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16DF-5947-4AEA-9532-9827117918A2}" type="datetimeFigureOut">
              <a:rPr lang="ru-RU" smtClean="0"/>
              <a:t>11.01.2026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DC24D-7AB4-4250-993A-32DAD8C65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79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16DF-5947-4AEA-9532-9827117918A2}" type="datetimeFigureOut">
              <a:rPr lang="ru-RU" smtClean="0"/>
              <a:t>11.01.2026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DC24D-7AB4-4250-993A-32DAD8C65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607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16DF-5947-4AEA-9532-9827117918A2}" type="datetimeFigureOut">
              <a:rPr lang="ru-RU" smtClean="0"/>
              <a:t>11.01.2026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DC24D-7AB4-4250-993A-32DAD8C65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743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316DF-5947-4AEA-9532-9827117918A2}" type="datetimeFigureOut">
              <a:rPr lang="ru-RU" smtClean="0"/>
              <a:t>11.01.2026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3EDC24D-7AB4-4250-993A-32DAD8C65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824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4316DF-5947-4AEA-9532-9827117918A2}" type="datetimeFigureOut">
              <a:rPr lang="ru-RU" smtClean="0"/>
              <a:t>11.01.2026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3EDC24D-7AB4-4250-993A-32DAD8C65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136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7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9393" y="593766"/>
            <a:ext cx="10875220" cy="517764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компетентности учителя через участие в образовательных мероприятиях и  конкурсах профессионального мастерства</a:t>
            </a:r>
          </a:p>
        </p:txBody>
      </p:sp>
    </p:spTree>
    <p:extLst>
      <p:ext uri="{BB962C8B-B14F-4D97-AF65-F5344CB8AC3E}">
        <p14:creationId xmlns:p14="http://schemas.microsoft.com/office/powerpoint/2010/main" val="236504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080" y="-83127"/>
            <a:ext cx="6602681" cy="6857999"/>
          </a:xfrm>
        </p:spPr>
      </p:pic>
    </p:spTree>
    <p:extLst>
      <p:ext uri="{BB962C8B-B14F-4D97-AF65-F5344CB8AC3E}">
        <p14:creationId xmlns:p14="http://schemas.microsoft.com/office/powerpoint/2010/main" val="235759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166" y="0"/>
            <a:ext cx="10165278" cy="6858000"/>
          </a:xfrm>
        </p:spPr>
      </p:pic>
    </p:spTree>
    <p:extLst>
      <p:ext uri="{BB962C8B-B14F-4D97-AF65-F5344CB8AC3E}">
        <p14:creationId xmlns:p14="http://schemas.microsoft.com/office/powerpoint/2010/main" val="345389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626" y="0"/>
            <a:ext cx="5912746" cy="6858000"/>
          </a:xfrm>
        </p:spPr>
      </p:pic>
    </p:spTree>
    <p:extLst>
      <p:ext uri="{BB962C8B-B14F-4D97-AF65-F5344CB8AC3E}">
        <p14:creationId xmlns:p14="http://schemas.microsoft.com/office/powerpoint/2010/main" val="29918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551" y="0"/>
            <a:ext cx="10339449" cy="6858000"/>
          </a:xfrm>
        </p:spPr>
      </p:pic>
    </p:spTree>
    <p:extLst>
      <p:ext uri="{BB962C8B-B14F-4D97-AF65-F5344CB8AC3E}">
        <p14:creationId xmlns:p14="http://schemas.microsoft.com/office/powerpoint/2010/main" val="369926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910" y="0"/>
            <a:ext cx="9267089" cy="6857999"/>
          </a:xfrm>
        </p:spPr>
      </p:pic>
    </p:spTree>
    <p:extLst>
      <p:ext uri="{BB962C8B-B14F-4D97-AF65-F5344CB8AC3E}">
        <p14:creationId xmlns:p14="http://schemas.microsoft.com/office/powerpoint/2010/main" val="556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179" y="0"/>
            <a:ext cx="10082151" cy="6858000"/>
          </a:xfrm>
        </p:spPr>
      </p:pic>
    </p:spTree>
    <p:extLst>
      <p:ext uri="{BB962C8B-B14F-4D97-AF65-F5344CB8AC3E}">
        <p14:creationId xmlns:p14="http://schemas.microsoft.com/office/powerpoint/2010/main" val="220720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541" y="1"/>
            <a:ext cx="9025246" cy="6857999"/>
          </a:xfrm>
        </p:spPr>
      </p:pic>
    </p:spTree>
    <p:extLst>
      <p:ext uri="{BB962C8B-B14F-4D97-AF65-F5344CB8AC3E}">
        <p14:creationId xmlns:p14="http://schemas.microsoft.com/office/powerpoint/2010/main" val="272098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632" y="0"/>
            <a:ext cx="5544612" cy="6857999"/>
          </a:xfrm>
        </p:spPr>
      </p:pic>
    </p:spTree>
    <p:extLst>
      <p:ext uri="{BB962C8B-B14F-4D97-AF65-F5344CB8AC3E}">
        <p14:creationId xmlns:p14="http://schemas.microsoft.com/office/powerpoint/2010/main" val="77588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0396820"/>
              </p:ext>
            </p:extLst>
          </p:nvPr>
        </p:nvGraphicFramePr>
        <p:xfrm>
          <a:off x="106879" y="0"/>
          <a:ext cx="12085122" cy="6857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Документ" r:id="rId3" imgW="9463990" imgH="6157844" progId="Word.Document.12">
                  <p:embed/>
                </p:oleObj>
              </mc:Choice>
              <mc:Fallback>
                <p:oleObj name="Документ" r:id="rId3" imgW="9463990" imgH="61578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879" y="0"/>
                        <a:ext cx="12085122" cy="68579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280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373" y="0"/>
            <a:ext cx="6174003" cy="6762997"/>
          </a:xfrm>
        </p:spPr>
      </p:pic>
    </p:spTree>
    <p:extLst>
      <p:ext uri="{BB962C8B-B14F-4D97-AF65-F5344CB8AC3E}">
        <p14:creationId xmlns:p14="http://schemas.microsoft.com/office/powerpoint/2010/main" val="386892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04" y="0"/>
            <a:ext cx="12049496" cy="6858000"/>
          </a:xfrm>
        </p:spPr>
      </p:pic>
    </p:spTree>
    <p:extLst>
      <p:ext uri="{BB962C8B-B14F-4D97-AF65-F5344CB8AC3E}">
        <p14:creationId xmlns:p14="http://schemas.microsoft.com/office/powerpoint/2010/main" val="419259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657" y="0"/>
            <a:ext cx="9880270" cy="6858000"/>
          </a:xfrm>
        </p:spPr>
      </p:pic>
    </p:spTree>
    <p:extLst>
      <p:ext uri="{BB962C8B-B14F-4D97-AF65-F5344CB8AC3E}">
        <p14:creationId xmlns:p14="http://schemas.microsoft.com/office/powerpoint/2010/main" val="171504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741" y="0"/>
            <a:ext cx="6055251" cy="6858000"/>
          </a:xfrm>
        </p:spPr>
      </p:pic>
    </p:spTree>
    <p:extLst>
      <p:ext uri="{BB962C8B-B14F-4D97-AF65-F5344CB8AC3E}">
        <p14:creationId xmlns:p14="http://schemas.microsoft.com/office/powerpoint/2010/main" val="311959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944" y="0"/>
            <a:ext cx="6388924" cy="6709558"/>
          </a:xfrm>
        </p:spPr>
      </p:pic>
    </p:spTree>
    <p:extLst>
      <p:ext uri="{BB962C8B-B14F-4D97-AF65-F5344CB8AC3E}">
        <p14:creationId xmlns:p14="http://schemas.microsoft.com/office/powerpoint/2010/main" val="174010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538" y="0"/>
            <a:ext cx="9630888" cy="6858000"/>
          </a:xfrm>
        </p:spPr>
      </p:pic>
    </p:spTree>
    <p:extLst>
      <p:ext uri="{BB962C8B-B14F-4D97-AF65-F5344CB8AC3E}">
        <p14:creationId xmlns:p14="http://schemas.microsoft.com/office/powerpoint/2010/main" val="70439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681" y="0"/>
            <a:ext cx="6875813" cy="6858000"/>
          </a:xfrm>
        </p:spPr>
      </p:pic>
    </p:spTree>
    <p:extLst>
      <p:ext uri="{BB962C8B-B14F-4D97-AF65-F5344CB8AC3E}">
        <p14:creationId xmlns:p14="http://schemas.microsoft.com/office/powerpoint/2010/main" val="174245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161" y="142504"/>
            <a:ext cx="9975273" cy="6715495"/>
          </a:xfrm>
        </p:spPr>
      </p:pic>
    </p:spTree>
    <p:extLst>
      <p:ext uri="{BB962C8B-B14F-4D97-AF65-F5344CB8AC3E}">
        <p14:creationId xmlns:p14="http://schemas.microsoft.com/office/powerpoint/2010/main" val="422937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696" y="190005"/>
            <a:ext cx="6151418" cy="6667995"/>
          </a:xfrm>
        </p:spPr>
      </p:pic>
    </p:spTree>
    <p:extLst>
      <p:ext uri="{BB962C8B-B14F-4D97-AF65-F5344CB8AC3E}">
        <p14:creationId xmlns:p14="http://schemas.microsoft.com/office/powerpoint/2010/main" val="147285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465" y="1"/>
            <a:ext cx="5332021" cy="6745184"/>
          </a:xfrm>
        </p:spPr>
      </p:pic>
    </p:spTree>
    <p:extLst>
      <p:ext uri="{BB962C8B-B14F-4D97-AF65-F5344CB8AC3E}">
        <p14:creationId xmlns:p14="http://schemas.microsoft.com/office/powerpoint/2010/main" val="330580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95278" y="0"/>
            <a:ext cx="8911687" cy="1311234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 года -2026»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этап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068" y="1311234"/>
            <a:ext cx="9167750" cy="5546766"/>
          </a:xfrm>
        </p:spPr>
      </p:pic>
    </p:spTree>
    <p:extLst>
      <p:ext uri="{BB962C8B-B14F-4D97-AF65-F5344CB8AC3E}">
        <p14:creationId xmlns:p14="http://schemas.microsoft.com/office/powerpoint/2010/main" val="289830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661" y="0"/>
            <a:ext cx="10450284" cy="6858000"/>
          </a:xfrm>
        </p:spPr>
      </p:pic>
    </p:spTree>
    <p:extLst>
      <p:ext uri="{BB962C8B-B14F-4D97-AF65-F5344CB8AC3E}">
        <p14:creationId xmlns:p14="http://schemas.microsoft.com/office/powerpoint/2010/main" val="48873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521" y="166255"/>
            <a:ext cx="4642087" cy="6531428"/>
          </a:xfrm>
        </p:spPr>
      </p:pic>
    </p:spTree>
    <p:extLst>
      <p:ext uri="{BB962C8B-B14F-4D97-AF65-F5344CB8AC3E}">
        <p14:creationId xmlns:p14="http://schemas.microsoft.com/office/powerpoint/2010/main" val="152711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166" y="130629"/>
            <a:ext cx="8977746" cy="6727371"/>
          </a:xfrm>
        </p:spPr>
      </p:pic>
    </p:spTree>
    <p:extLst>
      <p:ext uri="{BB962C8B-B14F-4D97-AF65-F5344CB8AC3E}">
        <p14:creationId xmlns:p14="http://schemas.microsoft.com/office/powerpoint/2010/main" val="415235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291" y="0"/>
            <a:ext cx="10695709" cy="6857999"/>
          </a:xfrm>
        </p:spPr>
      </p:pic>
    </p:spTree>
    <p:extLst>
      <p:ext uri="{BB962C8B-B14F-4D97-AF65-F5344CB8AC3E}">
        <p14:creationId xmlns:p14="http://schemas.microsoft.com/office/powerpoint/2010/main" val="228211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118" y="2133600"/>
            <a:ext cx="5669589" cy="37782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90" y="0"/>
            <a:ext cx="102910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51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0"/>
            <a:ext cx="6567055" cy="6858000"/>
          </a:xfrm>
        </p:spPr>
      </p:pic>
    </p:spTree>
    <p:extLst>
      <p:ext uri="{BB962C8B-B14F-4D97-AF65-F5344CB8AC3E}">
        <p14:creationId xmlns:p14="http://schemas.microsoft.com/office/powerpoint/2010/main" val="251094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174" y="427513"/>
            <a:ext cx="9072748" cy="6187044"/>
          </a:xfrm>
        </p:spPr>
      </p:pic>
    </p:spTree>
    <p:extLst>
      <p:ext uri="{BB962C8B-B14F-4D97-AF65-F5344CB8AC3E}">
        <p14:creationId xmlns:p14="http://schemas.microsoft.com/office/powerpoint/2010/main" val="141505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092" y="0"/>
            <a:ext cx="4963886" cy="6858000"/>
          </a:xfrm>
        </p:spPr>
      </p:pic>
    </p:spTree>
    <p:extLst>
      <p:ext uri="{BB962C8B-B14F-4D97-AF65-F5344CB8AC3E}">
        <p14:creationId xmlns:p14="http://schemas.microsoft.com/office/powerpoint/2010/main" val="136221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38" y="0"/>
            <a:ext cx="10972800" cy="6857999"/>
          </a:xfrm>
        </p:spPr>
      </p:pic>
    </p:spTree>
    <p:extLst>
      <p:ext uri="{BB962C8B-B14F-4D97-AF65-F5344CB8AC3E}">
        <p14:creationId xmlns:p14="http://schemas.microsoft.com/office/powerpoint/2010/main" val="72062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95003"/>
            <a:ext cx="8911687" cy="1425039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этап</a:t>
            </a:r>
            <a:b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место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261" y="1436915"/>
            <a:ext cx="3733837" cy="5272644"/>
          </a:xfrm>
        </p:spPr>
      </p:pic>
    </p:spTree>
    <p:extLst>
      <p:ext uri="{BB962C8B-B14F-4D97-AF65-F5344CB8AC3E}">
        <p14:creationId xmlns:p14="http://schemas.microsoft.com/office/powerpoint/2010/main" val="415880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2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981" y="1"/>
            <a:ext cx="6162128" cy="6857999"/>
          </a:xfrm>
        </p:spPr>
      </p:pic>
    </p:spTree>
    <p:extLst>
      <p:ext uri="{BB962C8B-B14F-4D97-AF65-F5344CB8AC3E}">
        <p14:creationId xmlns:p14="http://schemas.microsoft.com/office/powerpoint/2010/main" val="285503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872" y="83127"/>
            <a:ext cx="5710866" cy="6858000"/>
          </a:xfrm>
        </p:spPr>
      </p:pic>
    </p:spTree>
    <p:extLst>
      <p:ext uri="{BB962C8B-B14F-4D97-AF65-F5344CB8AC3E}">
        <p14:creationId xmlns:p14="http://schemas.microsoft.com/office/powerpoint/2010/main" val="66668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037" y="0"/>
            <a:ext cx="10185070" cy="6858000"/>
          </a:xfrm>
        </p:spPr>
      </p:pic>
    </p:spTree>
    <p:extLst>
      <p:ext uri="{BB962C8B-B14F-4D97-AF65-F5344CB8AC3E}">
        <p14:creationId xmlns:p14="http://schemas.microsoft.com/office/powerpoint/2010/main" val="208115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887" y="0"/>
            <a:ext cx="7691629" cy="6858000"/>
          </a:xfrm>
        </p:spPr>
      </p:pic>
    </p:spTree>
    <p:extLst>
      <p:ext uri="{BB962C8B-B14F-4D97-AF65-F5344CB8AC3E}">
        <p14:creationId xmlns:p14="http://schemas.microsoft.com/office/powerpoint/2010/main" val="1124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996" y="1"/>
            <a:ext cx="6079001" cy="6857999"/>
          </a:xfrm>
        </p:spPr>
      </p:pic>
    </p:spTree>
    <p:extLst>
      <p:ext uri="{BB962C8B-B14F-4D97-AF65-F5344CB8AC3E}">
        <p14:creationId xmlns:p14="http://schemas.microsoft.com/office/powerpoint/2010/main" val="143843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99</TotalTime>
  <Words>20</Words>
  <Application>Microsoft Office PowerPoint</Application>
  <PresentationFormat>Широкоэкранный</PresentationFormat>
  <Paragraphs>3</Paragraphs>
  <Slides>37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3" baseType="lpstr">
      <vt:lpstr>Arial</vt:lpstr>
      <vt:lpstr>Century Gothic</vt:lpstr>
      <vt:lpstr>Times New Roman</vt:lpstr>
      <vt:lpstr>Wingdings 3</vt:lpstr>
      <vt:lpstr>Легкий дым</vt:lpstr>
      <vt:lpstr>Документ Microsoft Word</vt:lpstr>
      <vt:lpstr>Повышение компетентности учителя через участие в образовательных мероприятиях и  конкурсах профессионального мастерства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«Учитель года -2026» муниципальный этап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Муниципальный этап 2 место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Повышение компетентности учителя через участие в образовательных мероприятиях и  конкурсах профессионального мастерства</dc:title>
  <dc:creator>Anna</dc:creator>
  <cp:lastModifiedBy>Anna</cp:lastModifiedBy>
  <cp:revision>13</cp:revision>
  <dcterms:created xsi:type="dcterms:W3CDTF">2026-01-11T13:37:27Z</dcterms:created>
  <dcterms:modified xsi:type="dcterms:W3CDTF">2026-01-11T15:17:01Z</dcterms:modified>
</cp:coreProperties>
</file>