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9" r:id="rId10"/>
    <p:sldId id="271" r:id="rId11"/>
    <p:sldId id="272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5F9A5B-0212-421F-BBB8-17CFF51ECCA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D55A4E-EF6A-423E-BB73-A4DD8B44E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Вписанные и  описанные  треугольники </a:t>
            </a:r>
            <a:br>
              <a:rPr lang="ru-RU" dirty="0" smtClean="0"/>
            </a:br>
            <a:r>
              <a:rPr lang="ru-RU" dirty="0" smtClean="0"/>
              <a:t> и четырехугольники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дина\Music\вписанные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дина\Music\вписанные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дина\Music\вписанные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дина\Music\вписанные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дина\Music\вписанные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дина\Music\вписанные\KIWilPJYS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303338"/>
            <a:ext cx="5448300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дина\Music\вписанные\pic8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772150" cy="542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дина\Music\вписанные\Svoistv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20" y="0"/>
            <a:ext cx="9172719" cy="683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дина\Music\вписанные\vpis_4ang_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825" y="0"/>
            <a:ext cx="927582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Вершины треугольника </a:t>
            </a:r>
            <a:r>
              <a:rPr lang="ru-RU" altLang="ru-RU" i="1" smtClean="0"/>
              <a:t>АВС</a:t>
            </a:r>
            <a:r>
              <a:rPr lang="ru-RU" altLang="ru-RU" smtClean="0"/>
              <a:t> лежат на окружности, причем </a:t>
            </a:r>
          </a:p>
          <a:p>
            <a:pPr eaLnBrk="1" hangingPunct="1">
              <a:buFontTx/>
              <a:buNone/>
            </a:pPr>
            <a:r>
              <a:rPr lang="ru-RU" altLang="ru-RU" i="1" smtClean="0"/>
              <a:t>АВ</a:t>
            </a:r>
            <a:r>
              <a:rPr lang="ru-RU" altLang="ru-RU" smtClean="0"/>
              <a:t> : </a:t>
            </a:r>
            <a:r>
              <a:rPr lang="ru-RU" altLang="ru-RU" i="1" smtClean="0"/>
              <a:t>ВС</a:t>
            </a:r>
            <a:r>
              <a:rPr lang="ru-RU" altLang="ru-RU" smtClean="0"/>
              <a:t> : </a:t>
            </a:r>
            <a:r>
              <a:rPr lang="ru-RU" altLang="ru-RU" i="1" smtClean="0"/>
              <a:t>СА</a:t>
            </a:r>
            <a:r>
              <a:rPr lang="ru-RU" altLang="ru-RU" smtClean="0"/>
              <a:t> = 2 : 3 : 4.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Найдите углы треугольника </a:t>
            </a:r>
            <a:r>
              <a:rPr lang="ru-RU" altLang="ru-RU" i="1" smtClean="0"/>
              <a:t>АВС</a:t>
            </a:r>
            <a:r>
              <a:rPr lang="ru-RU" altLang="ru-RU" smtClean="0"/>
              <a:t>.</a:t>
            </a:r>
          </a:p>
        </p:txBody>
      </p:sp>
      <p:sp>
        <p:nvSpPr>
          <p:cNvPr id="185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478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№1</a:t>
            </a:r>
          </a:p>
        </p:txBody>
      </p:sp>
    </p:spTree>
    <p:extLst>
      <p:ext uri="{BB962C8B-B14F-4D97-AF65-F5344CB8AC3E}">
        <p14:creationId xmlns:p14="http://schemas.microsoft.com/office/powerpoint/2010/main" val="33917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дина\Music\вписанные\36302_html_m187c99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338888" cy="5826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200400"/>
            <a:ext cx="3224213" cy="2713038"/>
          </a:xfrm>
        </p:spPr>
      </p:pic>
      <p:sp>
        <p:nvSpPr>
          <p:cNvPr id="1863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/>
              <a:t>№2</a:t>
            </a:r>
          </a:p>
        </p:txBody>
      </p:sp>
      <p:sp>
        <p:nvSpPr>
          <p:cNvPr id="186372" name="Прямоугольник 4"/>
          <p:cNvSpPr>
            <a:spLocks noChangeArrowheads="1"/>
          </p:cNvSpPr>
          <p:nvPr/>
        </p:nvSpPr>
        <p:spPr bwMode="auto">
          <a:xfrm>
            <a:off x="762000" y="17526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/>
              <a:t>Найти углы вписанного четырехугольника </a:t>
            </a:r>
            <a:r>
              <a:rPr lang="ru-RU" altLang="ru-RU" sz="2800" i="1"/>
              <a:t>АВСD</a:t>
            </a:r>
            <a:r>
              <a:rPr lang="ru-RU" altLang="ru-R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3"/>
          <p:cNvSpPr>
            <a:spLocks noGrp="1"/>
          </p:cNvSpPr>
          <p:nvPr>
            <p:ph type="title"/>
          </p:nvPr>
        </p:nvSpPr>
        <p:spPr>
          <a:xfrm>
            <a:off x="0" y="381000"/>
            <a:ext cx="1600200" cy="1143000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</a:rPr>
              <a:t>№3</a:t>
            </a:r>
          </a:p>
        </p:txBody>
      </p:sp>
      <p:sp>
        <p:nvSpPr>
          <p:cNvPr id="208899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ru-RU" sz="2400" b="1" dirty="0" smtClean="0"/>
              <a:t>Окружность, вписанная в равнобедренный треугольник, делит в точке касания одну из боковых сторон на два отрезка, длины которых равны 5 и 3, считая от вершины, противолежащей основанию. Найдите периметр треугольника.</a:t>
            </a:r>
            <a:endParaRPr lang="ru-RU" sz="2400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187396" name="Содержимое 6" descr="http://le-savchen.ucoz.ru/test/B4/B4_5mg_1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928813"/>
            <a:ext cx="3929063" cy="3786187"/>
          </a:xfrm>
        </p:spPr>
      </p:pic>
    </p:spTree>
    <p:extLst>
      <p:ext uri="{BB962C8B-B14F-4D97-AF65-F5344CB8AC3E}">
        <p14:creationId xmlns:p14="http://schemas.microsoft.com/office/powerpoint/2010/main" val="36414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Решение</a:t>
            </a:r>
          </a:p>
        </p:txBody>
      </p:sp>
      <p:pic>
        <p:nvPicPr>
          <p:cNvPr id="188420" name="Содержимое 4" descr="http://le-savchen.ucoz.ru/test/B4/B4_5mg_1a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643063"/>
            <a:ext cx="4286250" cy="4429125"/>
          </a:xfrm>
        </p:spPr>
      </p:pic>
      <p:sp>
        <p:nvSpPr>
          <p:cNvPr id="188419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002060"/>
                </a:solidFill>
              </a:rPr>
              <a:t>Отрезки касательных равны, все они обозначены на чертеже.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 Найдем периметр: (5+3)*2 + 3*2 = 22.</a:t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b="1" i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3000" cy="1143000"/>
          </a:xfrm>
        </p:spPr>
        <p:txBody>
          <a:bodyPr/>
          <a:lstStyle/>
          <a:p>
            <a:r>
              <a:rPr lang="ru-RU" smtClean="0"/>
              <a:t>№4</a:t>
            </a:r>
          </a:p>
        </p:txBody>
      </p:sp>
      <p:sp>
        <p:nvSpPr>
          <p:cNvPr id="210947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/>
              <a:t>Боковые стороны равнобедренного треугольника равны 5, основание равно 6. Найдите радиус вписанной окружности.</a:t>
            </a: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189444" name="Содержимое 4" descr="http://le-savchen.ucoz.ru/test/B4/B4_5mg_2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928813"/>
            <a:ext cx="4214813" cy="3000375"/>
          </a:xfrm>
        </p:spPr>
      </p:pic>
    </p:spTree>
    <p:extLst>
      <p:ext uri="{BB962C8B-B14F-4D97-AF65-F5344CB8AC3E}">
        <p14:creationId xmlns:p14="http://schemas.microsoft.com/office/powerpoint/2010/main" val="845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ru-RU" smtClean="0"/>
              <a:t>Решение</a:t>
            </a:r>
          </a:p>
        </p:txBody>
      </p:sp>
      <p:sp>
        <p:nvSpPr>
          <p:cNvPr id="190467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i="1" smtClean="0">
                <a:solidFill>
                  <a:srgbClr val="002060"/>
                </a:solidFill>
              </a:rPr>
              <a:t>Треугольник АСD египетский, значит, СD = 4. SABC=1/2(6*4) = 12 Воспользуемся формулой для вычисления радиуса.</a:t>
            </a:r>
            <a:br>
              <a:rPr lang="ru-RU" sz="3200" b="1" i="1" smtClean="0">
                <a:solidFill>
                  <a:srgbClr val="002060"/>
                </a:solidFill>
              </a:rPr>
            </a:br>
            <a:endParaRPr lang="ru-RU" sz="3200" b="1" i="1" smtClean="0">
              <a:solidFill>
                <a:srgbClr val="002060"/>
              </a:solidFill>
            </a:endParaRPr>
          </a:p>
        </p:txBody>
      </p:sp>
      <p:pic>
        <p:nvPicPr>
          <p:cNvPr id="190468" name="Содержимое 4" descr="http://le-savchen.ucoz.ru/test/B4/B4_5mg_2a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8600"/>
            <a:ext cx="3067050" cy="2214563"/>
          </a:xfrm>
        </p:spPr>
      </p:pic>
      <p:pic>
        <p:nvPicPr>
          <p:cNvPr id="190469" name="Рисунок 7" descr="http://le-savchen.ucoz.ru/test/B4/B4_5mg_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928938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1143000"/>
          </a:xfrm>
        </p:spPr>
        <p:txBody>
          <a:bodyPr/>
          <a:lstStyle/>
          <a:p>
            <a:r>
              <a:rPr lang="ru-RU" smtClean="0"/>
              <a:t>№5</a:t>
            </a:r>
          </a:p>
        </p:txBody>
      </p:sp>
      <p:sp>
        <p:nvSpPr>
          <p:cNvPr id="212995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/>
              <a:t>В треугольнике ABC  АС=4, ВС=3, угол C равен 90º. Найдите радиус вписанной окружности.</a:t>
            </a: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191492" name="Содержимое 4" descr="http://le-savchen.ucoz.ru/test/B4/B4_5mg_3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928813"/>
            <a:ext cx="3071813" cy="2833687"/>
          </a:xfrm>
        </p:spPr>
      </p:pic>
    </p:spTree>
    <p:extLst>
      <p:ext uri="{BB962C8B-B14F-4D97-AF65-F5344CB8AC3E}">
        <p14:creationId xmlns:p14="http://schemas.microsoft.com/office/powerpoint/2010/main" val="17949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1143000"/>
          </a:xfrm>
        </p:spPr>
        <p:txBody>
          <a:bodyPr/>
          <a:lstStyle/>
          <a:p>
            <a:r>
              <a:rPr lang="ru-RU" smtClean="0"/>
              <a:t>№6</a:t>
            </a:r>
          </a:p>
        </p:txBody>
      </p:sp>
      <p:sp>
        <p:nvSpPr>
          <p:cNvPr id="192515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="1" smtClean="0"/>
              <a:t>Углы А, В и С четырехугольника ABCD относятся как </a:t>
            </a:r>
          </a:p>
          <a:p>
            <a:pPr marL="0" indent="0">
              <a:buFontTx/>
              <a:buNone/>
            </a:pPr>
            <a:r>
              <a:rPr lang="ru-RU" b="1" smtClean="0"/>
              <a:t>1 : 2 : 3. Найдите угол D, если около данного четырехугольника можно описать окружность. Ответ дайте в градусах.</a:t>
            </a:r>
            <a:endParaRPr lang="ru-RU" smtClean="0"/>
          </a:p>
        </p:txBody>
      </p:sp>
      <p:pic>
        <p:nvPicPr>
          <p:cNvPr id="192516" name="Содержимое 4" descr="http://le-savchen.ucoz.ru/test/B4/B4_5mg_8a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857375"/>
            <a:ext cx="3571875" cy="3500438"/>
          </a:xfrm>
        </p:spPr>
      </p:pic>
    </p:spTree>
    <p:extLst>
      <p:ext uri="{BB962C8B-B14F-4D97-AF65-F5344CB8AC3E}">
        <p14:creationId xmlns:p14="http://schemas.microsoft.com/office/powerpoint/2010/main" val="39059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Решение</a:t>
            </a:r>
          </a:p>
        </p:txBody>
      </p:sp>
      <p:sp>
        <p:nvSpPr>
          <p:cNvPr id="193539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002060"/>
                </a:solidFill>
              </a:rPr>
              <a:t>Пусть углы 1х, 2х, 3х. По условию около данного четырехугольника можно описать окружность 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А+С = D+B. 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Тогда угол D=2х. </a:t>
            </a:r>
          </a:p>
        </p:txBody>
      </p:sp>
      <p:sp>
        <p:nvSpPr>
          <p:cNvPr id="193540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Сумма противоположных углов описанного  четырехугольника 180.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1х+3х=180 (или 2х+2х=180)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х=45 (1 часть)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Угол D=90</a:t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b="1" i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47800" cy="1143000"/>
          </a:xfrm>
        </p:spPr>
        <p:txBody>
          <a:bodyPr/>
          <a:lstStyle/>
          <a:p>
            <a:r>
              <a:rPr lang="ru-RU" smtClean="0"/>
              <a:t>№7</a:t>
            </a:r>
          </a:p>
        </p:txBody>
      </p:sp>
      <p:sp>
        <p:nvSpPr>
          <p:cNvPr id="19456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="1" smtClean="0"/>
              <a:t>Два угла вписанного в окружность четырехугольника равны 82º и 58º. Найдите больший из оставшихся углов. </a:t>
            </a:r>
            <a:endParaRPr lang="ru-RU" smtClean="0"/>
          </a:p>
        </p:txBody>
      </p:sp>
      <p:pic>
        <p:nvPicPr>
          <p:cNvPr id="194564" name="Содержимое 4" descr="http://le-savchen.ucoz.ru/test/B4/B4_5mg_7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857375"/>
            <a:ext cx="3429000" cy="3057525"/>
          </a:xfrm>
        </p:spPr>
      </p:pic>
    </p:spTree>
    <p:extLst>
      <p:ext uri="{BB962C8B-B14F-4D97-AF65-F5344CB8AC3E}">
        <p14:creationId xmlns:p14="http://schemas.microsoft.com/office/powerpoint/2010/main" val="309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Решение</a:t>
            </a:r>
          </a:p>
        </p:txBody>
      </p:sp>
      <p:pic>
        <p:nvPicPr>
          <p:cNvPr id="195588" name="Содержимое 4" descr="http://le-savchen.ucoz.ru/test/B4/B4_5mg_9a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3857625" cy="3500437"/>
          </a:xfrm>
        </p:spPr>
      </p:pic>
      <p:sp>
        <p:nvSpPr>
          <p:cNvPr id="195587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sz="2400" i="1" smtClean="0">
                <a:solidFill>
                  <a:srgbClr val="002060"/>
                </a:solidFill>
              </a:rPr>
              <a:t>Значит, - это углы соседние. Теперь воспользуемся свойством углов вписанного четырехугольника </a:t>
            </a:r>
          </a:p>
          <a:p>
            <a:r>
              <a:rPr lang="ru-RU" sz="2400" i="1" smtClean="0">
                <a:solidFill>
                  <a:srgbClr val="002060"/>
                </a:solidFill>
              </a:rPr>
              <a:t>А+С = D+B =180.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1</a:t>
            </a:r>
            <a:r>
              <a:rPr lang="ru-RU" sz="2400" i="1" smtClean="0">
                <a:solidFill>
                  <a:srgbClr val="002060"/>
                </a:solidFill>
              </a:rPr>
              <a:t>) 180 – 58 = 122 – это угол В.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>
                <a:solidFill>
                  <a:srgbClr val="002060"/>
                </a:solidFill>
              </a:rPr>
              <a:t>2) 180 – 82 = 98 – это угол А.</a:t>
            </a:r>
            <a:br>
              <a:rPr lang="ru-RU" sz="2400" i="1" smtClean="0">
                <a:solidFill>
                  <a:srgbClr val="002060"/>
                </a:solidFill>
              </a:rPr>
            </a:br>
            <a:r>
              <a:rPr lang="ru-RU" sz="2400" i="1" smtClean="0">
                <a:solidFill>
                  <a:srgbClr val="002060"/>
                </a:solidFill>
              </a:rPr>
              <a:t>Больший из них – 122.</a:t>
            </a:r>
          </a:p>
        </p:txBody>
      </p:sp>
      <p:sp>
        <p:nvSpPr>
          <p:cNvPr id="195589" name="Прямоугольник 5"/>
          <p:cNvSpPr>
            <a:spLocks noChangeArrowheads="1"/>
          </p:cNvSpPr>
          <p:nvPr/>
        </p:nvSpPr>
        <p:spPr bwMode="auto">
          <a:xfrm>
            <a:off x="714375" y="4857750"/>
            <a:ext cx="3357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000" i="1">
                <a:solidFill>
                  <a:srgbClr val="002060"/>
                </a:solidFill>
                <a:latin typeface="Times New Roman" pitchFamily="18" charset="0"/>
              </a:rPr>
              <a:t>Это не противолежащие углы, т.к. в описанном четырехугольнике их сумма равнялась бы 180 градусов. </a:t>
            </a:r>
          </a:p>
        </p:txBody>
      </p:sp>
    </p:spTree>
    <p:extLst>
      <p:ext uri="{BB962C8B-B14F-4D97-AF65-F5344CB8AC3E}">
        <p14:creationId xmlns:p14="http://schemas.microsoft.com/office/powerpoint/2010/main" val="22042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дина\Music\вписанные\36302_html_m187c9938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572296" cy="582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76400" cy="1143000"/>
          </a:xfrm>
        </p:spPr>
        <p:txBody>
          <a:bodyPr/>
          <a:lstStyle/>
          <a:p>
            <a:r>
              <a:rPr lang="ru-RU" smtClean="0"/>
              <a:t>№8</a:t>
            </a:r>
          </a:p>
        </p:txBody>
      </p:sp>
      <p:sp>
        <p:nvSpPr>
          <p:cNvPr id="218115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/>
              <a:t>Основания равнобедренной трапеции равны 8 и 6. Радиус описанной окружности равен 5.  Найдите высоту трапеции.</a:t>
            </a: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196612" name="Содержимое 4" descr="http://le-savchen.ucoz.ru/test/B4/B4_5mg_8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1928813"/>
            <a:ext cx="3286125" cy="2938462"/>
          </a:xfrm>
        </p:spPr>
      </p:pic>
    </p:spTree>
    <p:extLst>
      <p:ext uri="{BB962C8B-B14F-4D97-AF65-F5344CB8AC3E}">
        <p14:creationId xmlns:p14="http://schemas.microsoft.com/office/powerpoint/2010/main" val="36226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42938"/>
            <a:ext cx="4038600" cy="5483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b="1" i="1" smtClean="0">
                <a:solidFill>
                  <a:srgbClr val="002060"/>
                </a:solidFill>
              </a:rPr>
              <a:t>дополнительные построения: центр О соединить с вершинами С и В (эти отрезки равны радиусу, т.е. 5). Получим два египетских треугольника ОHC и OFB.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ОH=4, OF=3. Высота HF=7.</a:t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b="1" i="1" smtClean="0">
              <a:solidFill>
                <a:srgbClr val="002060"/>
              </a:solidFill>
            </a:endParaRPr>
          </a:p>
        </p:txBody>
      </p:sp>
      <p:pic>
        <p:nvPicPr>
          <p:cNvPr id="197635" name="Содержимое 4" descr="http://le-savchen.ucoz.ru/test/B4/B4_5mg_10a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463" y="1857375"/>
            <a:ext cx="3038475" cy="3014663"/>
          </a:xfrm>
        </p:spPr>
      </p:pic>
    </p:spTree>
    <p:extLst>
      <p:ext uri="{BB962C8B-B14F-4D97-AF65-F5344CB8AC3E}">
        <p14:creationId xmlns:p14="http://schemas.microsoft.com/office/powerpoint/2010/main" val="3884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19200" cy="1143000"/>
          </a:xfrm>
        </p:spPr>
        <p:txBody>
          <a:bodyPr/>
          <a:lstStyle/>
          <a:p>
            <a:r>
              <a:rPr lang="ru-RU" smtClean="0"/>
              <a:t>№9</a:t>
            </a:r>
          </a:p>
        </p:txBody>
      </p:sp>
      <p:sp>
        <p:nvSpPr>
          <p:cNvPr id="22016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Боковая сторона равнобедренной трапеции равна ее меньшему основанию, угол при основании равен 60º, большее основание равно 12. Найдите радиус описанной окружности этой трапеции.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198660" name="Содержимое 4" descr="http://le-savchen.ucoz.ru/test/B4/B4_5mg_11a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857375"/>
            <a:ext cx="3286125" cy="3571875"/>
          </a:xfrm>
        </p:spPr>
      </p:pic>
    </p:spTree>
    <p:extLst>
      <p:ext uri="{BB962C8B-B14F-4D97-AF65-F5344CB8AC3E}">
        <p14:creationId xmlns:p14="http://schemas.microsoft.com/office/powerpoint/2010/main" val="9214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Вписанный угол ВАD опирается на дугу DCB. 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дуга DCB=120, а дуга DC = 60. 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Три дуги стягивают равные хорды AD, DC, CB. Они равны 60. Тогда дуга AB= 180. а это означает, что АВ – диаметр, тогда радиус 12:2 = 6.</a:t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b="1" i="1" smtClean="0">
              <a:solidFill>
                <a:srgbClr val="002060"/>
              </a:solidFill>
            </a:endParaRPr>
          </a:p>
        </p:txBody>
      </p:sp>
      <p:sp>
        <p:nvSpPr>
          <p:cNvPr id="1996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7590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" cy="1143000"/>
          </a:xfrm>
        </p:spPr>
        <p:txBody>
          <a:bodyPr/>
          <a:lstStyle/>
          <a:p>
            <a:r>
              <a:rPr lang="ru-RU" smtClean="0"/>
              <a:t>№10</a:t>
            </a:r>
          </a:p>
        </p:txBody>
      </p:sp>
      <p:sp>
        <p:nvSpPr>
          <p:cNvPr id="200707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="1" smtClean="0"/>
              <a:t>Около трапеции описана окружность. Периметр трапеции равен 22, средняя линия равна 5. Найдите боковую сторону трапеции</a:t>
            </a:r>
            <a:endParaRPr lang="ru-RU" smtClean="0"/>
          </a:p>
        </p:txBody>
      </p:sp>
      <p:pic>
        <p:nvPicPr>
          <p:cNvPr id="200708" name="Содержимое 6" descr="http://le-savchen.ucoz.ru/test/B4/B4_5mg_10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928813"/>
            <a:ext cx="2547938" cy="2900362"/>
          </a:xfrm>
        </p:spPr>
      </p:pic>
    </p:spTree>
    <p:extLst>
      <p:ext uri="{BB962C8B-B14F-4D97-AF65-F5344CB8AC3E}">
        <p14:creationId xmlns:p14="http://schemas.microsoft.com/office/powerpoint/2010/main" val="2683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Arial Black" pitchFamily="34" charset="0"/>
              </a:rPr>
              <a:t>Решение</a:t>
            </a:r>
          </a:p>
        </p:txBody>
      </p:sp>
      <p:sp>
        <p:nvSpPr>
          <p:cNvPr id="201731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1) Средняя линия равна полусумме оснований. Тогда сумма оснований равна 10.</a:t>
            </a:r>
            <a:br>
              <a:rPr lang="ru-RU" b="1" i="1" smtClean="0">
                <a:solidFill>
                  <a:srgbClr val="002060"/>
                </a:solidFill>
              </a:rPr>
            </a:br>
            <a:r>
              <a:rPr lang="ru-RU" b="1" i="1" smtClean="0">
                <a:solidFill>
                  <a:srgbClr val="002060"/>
                </a:solidFill>
              </a:rPr>
              <a:t>2) 22 – 10 = 12 это приходиться на боковые стороны.</a:t>
            </a:r>
            <a:br>
              <a:rPr lang="ru-RU" b="1" i="1" smtClean="0">
                <a:solidFill>
                  <a:srgbClr val="002060"/>
                </a:solidFill>
              </a:rPr>
            </a:br>
            <a:endParaRPr lang="ru-RU" b="1" i="1" smtClean="0">
              <a:solidFill>
                <a:srgbClr val="002060"/>
              </a:solidFill>
            </a:endParaRPr>
          </a:p>
        </p:txBody>
      </p:sp>
      <p:sp>
        <p:nvSpPr>
          <p:cNvPr id="201732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mtClean="0"/>
              <a:t>3</a:t>
            </a:r>
            <a:r>
              <a:rPr lang="ru-RU" b="1" i="1" smtClean="0">
                <a:solidFill>
                  <a:srgbClr val="002060"/>
                </a:solidFill>
              </a:rPr>
              <a:t>) 12:2 = 6, боковые стороны вписанной трапеции равны.</a:t>
            </a:r>
          </a:p>
        </p:txBody>
      </p:sp>
    </p:spTree>
    <p:extLst>
      <p:ext uri="{BB962C8B-B14F-4D97-AF65-F5344CB8AC3E}">
        <p14:creationId xmlns:p14="http://schemas.microsoft.com/office/powerpoint/2010/main" val="39100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om\Desktop\ВЕБИНАРЫ 2021-2022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дина\Music\вписанные\0003-003-Vpisannaja-okruzh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дина\Music\вписанные\4-nik_vpis_ok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542925"/>
            <a:ext cx="6667500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дина\Music\вписанные\0005-005-Sledstv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дина\Music\вписанные\0007-007-Okruzhnost-i-prjamougolnyj-treugo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дина\Music\вписанные\79ce538a2bb30e3b775e9de15b0dab2f_i-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7165"/>
            <a:ext cx="8677435" cy="617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адина\Music\вписанные\okruzhnostCDRcurve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00013"/>
            <a:ext cx="47625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398</Words>
  <Application>Microsoft Office PowerPoint</Application>
  <PresentationFormat>Экран (4:3)</PresentationFormat>
  <Paragraphs>46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Вписанные и  описанные  треугольники   и четырехугольники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</vt:lpstr>
      <vt:lpstr>№2</vt:lpstr>
      <vt:lpstr>№3</vt:lpstr>
      <vt:lpstr>Решение</vt:lpstr>
      <vt:lpstr>№4</vt:lpstr>
      <vt:lpstr>Решение</vt:lpstr>
      <vt:lpstr>№5</vt:lpstr>
      <vt:lpstr>№6</vt:lpstr>
      <vt:lpstr>Решение</vt:lpstr>
      <vt:lpstr>№7</vt:lpstr>
      <vt:lpstr>Решение</vt:lpstr>
      <vt:lpstr>№8</vt:lpstr>
      <vt:lpstr>Презентация PowerPoint</vt:lpstr>
      <vt:lpstr>№9</vt:lpstr>
      <vt:lpstr>Решение</vt:lpstr>
      <vt:lpstr>№10</vt:lpstr>
      <vt:lpstr>Решение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Certified Windows</cp:lastModifiedBy>
  <cp:revision>7</cp:revision>
  <dcterms:created xsi:type="dcterms:W3CDTF">2016-01-14T16:30:05Z</dcterms:created>
  <dcterms:modified xsi:type="dcterms:W3CDTF">2022-01-26T16:32:30Z</dcterms:modified>
</cp:coreProperties>
</file>