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63" r:id="rId3"/>
    <p:sldId id="262" r:id="rId4"/>
    <p:sldId id="260" r:id="rId5"/>
    <p:sldId id="264" r:id="rId6"/>
    <p:sldId id="272" r:id="rId7"/>
    <p:sldId id="265" r:id="rId8"/>
    <p:sldId id="266" r:id="rId9"/>
    <p:sldId id="273" r:id="rId10"/>
    <p:sldId id="274" r:id="rId11"/>
    <p:sldId id="267" r:id="rId12"/>
    <p:sldId id="275" r:id="rId13"/>
    <p:sldId id="268" r:id="rId14"/>
    <p:sldId id="269" r:id="rId15"/>
  </p:sldIdLst>
  <p:sldSz cx="9144000" cy="6858000" type="screen4x3"/>
  <p:notesSz cx="6858000" cy="9144000"/>
  <p:custDataLst>
    <p:tags r:id="rId17"/>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D4D4D"/>
    <a:srgbClr val="1E1E78"/>
    <a:srgbClr val="666699"/>
    <a:srgbClr val="3399FF"/>
    <a:srgbClr val="04374A"/>
    <a:srgbClr val="E59074"/>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84604" autoAdjust="0"/>
  </p:normalViewPr>
  <p:slideViewPr>
    <p:cSldViewPr>
      <p:cViewPr varScale="1">
        <p:scale>
          <a:sx n="85" d="100"/>
          <a:sy n="85" d="100"/>
        </p:scale>
        <p:origin x="-630"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90C0431-2448-4DC3-AF70-2785FBE2C445}" type="datetimeFigureOut">
              <a:rPr lang="ru-RU" smtClean="0"/>
              <a:pPr/>
              <a:t>19.10.2020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4341FE-AE5C-47F1-8FD8-47C4A673A802}" type="slidenum">
              <a:rPr lang="ru-RU" smtClean="0"/>
              <a:pPr/>
              <a:t>‹#›</a:t>
            </a:fld>
            <a:endParaRPr lang="ru-RU"/>
          </a:p>
        </p:txBody>
      </p:sp>
    </p:spTree>
    <p:extLst>
      <p:ext uri="{BB962C8B-B14F-4D97-AF65-F5344CB8AC3E}">
        <p14:creationId xmlns="" xmlns:p14="http://schemas.microsoft.com/office/powerpoint/2010/main" val="20261190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D74341FE-AE5C-47F1-8FD8-47C4A673A802}" type="slidenum">
              <a:rPr lang="ru-RU" smtClean="0"/>
              <a:pPr/>
              <a:t>1</a:t>
            </a:fld>
            <a:endParaRPr lang="ru-RU"/>
          </a:p>
        </p:txBody>
      </p:sp>
    </p:spTree>
    <p:extLst>
      <p:ext uri="{BB962C8B-B14F-4D97-AF65-F5344CB8AC3E}">
        <p14:creationId xmlns="" xmlns:p14="http://schemas.microsoft.com/office/powerpoint/2010/main" val="42216144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D74341FE-AE5C-47F1-8FD8-47C4A673A802}" type="slidenum">
              <a:rPr lang="ru-RU" smtClean="0"/>
              <a:pPr/>
              <a:t>14</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ый слайд">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347864" y="4293096"/>
            <a:ext cx="5688632" cy="1728192"/>
          </a:xfrm>
        </p:spPr>
        <p:txBody>
          <a:bodyPr/>
          <a:lstStyle>
            <a:lvl1pPr>
              <a:defRPr b="1">
                <a:solidFill>
                  <a:schemeClr val="tx1">
                    <a:lumMod val="65000"/>
                    <a:lumOff val="35000"/>
                  </a:schemeClr>
                </a:solidFill>
                <a:effectLst>
                  <a:outerShdw blurRad="38100" dist="38100" dir="2700000" algn="tl">
                    <a:srgbClr val="000000">
                      <a:alpha val="43137"/>
                    </a:srgbClr>
                  </a:outerShdw>
                </a:effectLst>
              </a:defRPr>
            </a:lvl1pPr>
          </a:lstStyle>
          <a:p>
            <a:r>
              <a:rPr lang="ru-RU" dirty="0" smtClean="0"/>
              <a:t>Образец заголовка</a:t>
            </a:r>
            <a:endParaRPr lang="ru-RU" dirty="0"/>
          </a:p>
        </p:txBody>
      </p:sp>
      <p:sp>
        <p:nvSpPr>
          <p:cNvPr id="4" name="Дата 3"/>
          <p:cNvSpPr>
            <a:spLocks noGrp="1"/>
          </p:cNvSpPr>
          <p:nvPr>
            <p:ph type="dt" sz="half" idx="10"/>
          </p:nvPr>
        </p:nvSpPr>
        <p:spPr/>
        <p:txBody>
          <a:bodyPr/>
          <a:lstStyle>
            <a:lvl1pPr>
              <a:defRPr>
                <a:solidFill>
                  <a:schemeClr val="tx1">
                    <a:lumMod val="65000"/>
                    <a:lumOff val="35000"/>
                  </a:schemeClr>
                </a:solidFill>
              </a:defRPr>
            </a:lvl1pPr>
          </a:lstStyle>
          <a:p>
            <a:fld id="{A5E48A96-E1BB-4C8F-80B2-32A47A48A9D5}" type="datetimeFigureOut">
              <a:rPr lang="ru-RU" smtClean="0"/>
              <a:pPr/>
              <a:t>19.10.2020</a:t>
            </a:fld>
            <a:endParaRPr lang="ru-RU"/>
          </a:p>
        </p:txBody>
      </p:sp>
      <p:sp>
        <p:nvSpPr>
          <p:cNvPr id="5" name="Нижний колонтитул 4"/>
          <p:cNvSpPr>
            <a:spLocks noGrp="1"/>
          </p:cNvSpPr>
          <p:nvPr>
            <p:ph type="ftr" sz="quarter" idx="11"/>
          </p:nvPr>
        </p:nvSpPr>
        <p:spPr/>
        <p:txBody>
          <a:bodyPr/>
          <a:lstStyle>
            <a:lvl1pPr>
              <a:defRPr>
                <a:solidFill>
                  <a:schemeClr val="tx1">
                    <a:lumMod val="65000"/>
                    <a:lumOff val="35000"/>
                  </a:schemeClr>
                </a:solidFill>
              </a:defRPr>
            </a:lvl1pPr>
          </a:lstStyle>
          <a:p>
            <a:endParaRPr lang="ru-RU" dirty="0"/>
          </a:p>
        </p:txBody>
      </p:sp>
      <p:sp>
        <p:nvSpPr>
          <p:cNvPr id="6" name="Номер слайда 5"/>
          <p:cNvSpPr>
            <a:spLocks noGrp="1"/>
          </p:cNvSpPr>
          <p:nvPr>
            <p:ph type="sldNum" sz="quarter" idx="12"/>
          </p:nvPr>
        </p:nvSpPr>
        <p:spPr/>
        <p:txBody>
          <a:bodyPr/>
          <a:lstStyle>
            <a:lvl1pPr>
              <a:defRPr>
                <a:solidFill>
                  <a:schemeClr val="tx1">
                    <a:lumMod val="65000"/>
                    <a:lumOff val="35000"/>
                  </a:schemeClr>
                </a:solidFill>
              </a:defRPr>
            </a:lvl1pPr>
          </a:lstStyle>
          <a:p>
            <a:fld id="{544A1F6A-164B-43BA-A19E-4AE6BB502A21}" type="slidenum">
              <a:rPr lang="ru-RU" smtClean="0"/>
              <a:pPr/>
              <a:t>‹#›</a:t>
            </a:fld>
            <a:endParaRPr lang="ru-RU"/>
          </a:p>
        </p:txBody>
      </p:sp>
    </p:spTree>
    <p:extLst>
      <p:ext uri="{BB962C8B-B14F-4D97-AF65-F5344CB8AC3E}">
        <p14:creationId xmlns="" xmlns:p14="http://schemas.microsoft.com/office/powerpoint/2010/main" val="2515642768"/>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chemeClr val="tx1">
                    <a:lumMod val="65000"/>
                    <a:lumOff val="35000"/>
                  </a:schemeClr>
                </a:solidFill>
              </a:defRPr>
            </a:lvl1pPr>
          </a:lstStyle>
          <a:p>
            <a:r>
              <a:rPr lang="ru-RU" dirty="0" smtClean="0"/>
              <a:t>Образец заголовка</a:t>
            </a:r>
            <a:endParaRPr lang="ru-RU" dirty="0"/>
          </a:p>
        </p:txBody>
      </p:sp>
      <p:sp>
        <p:nvSpPr>
          <p:cNvPr id="3" name="Вертикальный текст 2"/>
          <p:cNvSpPr>
            <a:spLocks noGrp="1"/>
          </p:cNvSpPr>
          <p:nvPr>
            <p:ph type="body" orient="vert" idx="1"/>
          </p:nvPr>
        </p:nvSpPr>
        <p:spPr/>
        <p:txBody>
          <a:bodyPr vert="eaVert"/>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4" name="Дата 3"/>
          <p:cNvSpPr>
            <a:spLocks noGrp="1"/>
          </p:cNvSpPr>
          <p:nvPr>
            <p:ph type="dt" sz="half" idx="10"/>
          </p:nvPr>
        </p:nvSpPr>
        <p:spPr/>
        <p:txBody>
          <a:bodyPr/>
          <a:lstStyle>
            <a:lvl1pPr>
              <a:defRPr>
                <a:solidFill>
                  <a:schemeClr val="tx1">
                    <a:lumMod val="65000"/>
                    <a:lumOff val="35000"/>
                  </a:schemeClr>
                </a:solidFill>
              </a:defRPr>
            </a:lvl1pPr>
          </a:lstStyle>
          <a:p>
            <a:fld id="{A5E48A96-E1BB-4C8F-80B2-32A47A48A9D5}" type="datetimeFigureOut">
              <a:rPr lang="ru-RU" smtClean="0"/>
              <a:pPr/>
              <a:t>19.10.2020</a:t>
            </a:fld>
            <a:endParaRPr lang="ru-RU"/>
          </a:p>
        </p:txBody>
      </p:sp>
      <p:sp>
        <p:nvSpPr>
          <p:cNvPr id="5" name="Нижний колонтитул 4"/>
          <p:cNvSpPr>
            <a:spLocks noGrp="1"/>
          </p:cNvSpPr>
          <p:nvPr>
            <p:ph type="ftr" sz="quarter" idx="11"/>
          </p:nvPr>
        </p:nvSpPr>
        <p:spPr/>
        <p:txBody>
          <a:bodyPr/>
          <a:lstStyle>
            <a:lvl1pPr>
              <a:defRPr>
                <a:solidFill>
                  <a:schemeClr val="tx1">
                    <a:lumMod val="65000"/>
                    <a:lumOff val="35000"/>
                  </a:schemeClr>
                </a:solidFill>
              </a:defRPr>
            </a:lvl1pPr>
          </a:lstStyle>
          <a:p>
            <a:endParaRPr lang="ru-RU"/>
          </a:p>
        </p:txBody>
      </p:sp>
      <p:sp>
        <p:nvSpPr>
          <p:cNvPr id="6" name="Номер слайда 5"/>
          <p:cNvSpPr>
            <a:spLocks noGrp="1"/>
          </p:cNvSpPr>
          <p:nvPr>
            <p:ph type="sldNum" sz="quarter" idx="12"/>
          </p:nvPr>
        </p:nvSpPr>
        <p:spPr/>
        <p:txBody>
          <a:bodyPr/>
          <a:lstStyle>
            <a:lvl1pPr>
              <a:defRPr>
                <a:solidFill>
                  <a:schemeClr val="tx1">
                    <a:lumMod val="65000"/>
                    <a:lumOff val="35000"/>
                  </a:schemeClr>
                </a:solidFill>
              </a:defRPr>
            </a:lvl1pPr>
          </a:lstStyle>
          <a:p>
            <a:fld id="{544A1F6A-164B-43BA-A19E-4AE6BB502A21}" type="slidenum">
              <a:rPr lang="ru-RU" smtClean="0"/>
              <a:pPr/>
              <a:t>‹#›</a:t>
            </a:fld>
            <a:endParaRPr lang="ru-RU"/>
          </a:p>
        </p:txBody>
      </p:sp>
    </p:spTree>
    <p:extLst>
      <p:ext uri="{BB962C8B-B14F-4D97-AF65-F5344CB8AC3E}">
        <p14:creationId xmlns="" xmlns:p14="http://schemas.microsoft.com/office/powerpoint/2010/main" val="107880467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lvl1pPr>
              <a:defRPr>
                <a:solidFill>
                  <a:schemeClr val="tx1">
                    <a:lumMod val="65000"/>
                    <a:lumOff val="35000"/>
                  </a:schemeClr>
                </a:solidFill>
              </a:defRPr>
            </a:lvl1pPr>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solidFill>
                  <a:schemeClr val="tx1">
                    <a:lumMod val="65000"/>
                    <a:lumOff val="35000"/>
                  </a:schemeClr>
                </a:solidFill>
              </a:defRPr>
            </a:lvl1pPr>
          </a:lstStyle>
          <a:p>
            <a:fld id="{A5E48A96-E1BB-4C8F-80B2-32A47A48A9D5}" type="datetimeFigureOut">
              <a:rPr lang="ru-RU" smtClean="0"/>
              <a:pPr/>
              <a:t>19.10.2020</a:t>
            </a:fld>
            <a:endParaRPr lang="ru-RU"/>
          </a:p>
        </p:txBody>
      </p:sp>
      <p:sp>
        <p:nvSpPr>
          <p:cNvPr id="5" name="Нижний колонтитул 4"/>
          <p:cNvSpPr>
            <a:spLocks noGrp="1"/>
          </p:cNvSpPr>
          <p:nvPr>
            <p:ph type="ftr" sz="quarter" idx="11"/>
          </p:nvPr>
        </p:nvSpPr>
        <p:spPr/>
        <p:txBody>
          <a:bodyPr/>
          <a:lstStyle>
            <a:lvl1pPr>
              <a:defRPr>
                <a:solidFill>
                  <a:schemeClr val="tx1">
                    <a:lumMod val="65000"/>
                    <a:lumOff val="35000"/>
                  </a:schemeClr>
                </a:solidFill>
              </a:defRPr>
            </a:lvl1pPr>
          </a:lstStyle>
          <a:p>
            <a:endParaRPr lang="ru-RU"/>
          </a:p>
        </p:txBody>
      </p:sp>
      <p:sp>
        <p:nvSpPr>
          <p:cNvPr id="6" name="Номер слайда 5"/>
          <p:cNvSpPr>
            <a:spLocks noGrp="1"/>
          </p:cNvSpPr>
          <p:nvPr>
            <p:ph type="sldNum" sz="quarter" idx="12"/>
          </p:nvPr>
        </p:nvSpPr>
        <p:spPr/>
        <p:txBody>
          <a:bodyPr/>
          <a:lstStyle>
            <a:lvl1pPr>
              <a:defRPr>
                <a:solidFill>
                  <a:schemeClr val="tx1">
                    <a:lumMod val="65000"/>
                    <a:lumOff val="35000"/>
                  </a:schemeClr>
                </a:solidFill>
              </a:defRPr>
            </a:lvl1pPr>
          </a:lstStyle>
          <a:p>
            <a:fld id="{544A1F6A-164B-43BA-A19E-4AE6BB502A21}" type="slidenum">
              <a:rPr lang="ru-RU" smtClean="0"/>
              <a:pPr/>
              <a:t>‹#›</a:t>
            </a:fld>
            <a:endParaRPr lang="ru-RU"/>
          </a:p>
        </p:txBody>
      </p:sp>
    </p:spTree>
    <p:extLst>
      <p:ext uri="{BB962C8B-B14F-4D97-AF65-F5344CB8AC3E}">
        <p14:creationId xmlns="" xmlns:p14="http://schemas.microsoft.com/office/powerpoint/2010/main" val="298369546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Заголовок и объект">
    <p:spTree>
      <p:nvGrpSpPr>
        <p:cNvPr id="1" name=""/>
        <p:cNvGrpSpPr/>
        <p:nvPr/>
      </p:nvGrpSpPr>
      <p:grpSpPr>
        <a:xfrm>
          <a:off x="0" y="0"/>
          <a:ext cx="0" cy="0"/>
          <a:chOff x="0" y="0"/>
          <a:chExt cx="0" cy="0"/>
        </a:xfrm>
      </p:grpSpPr>
      <p:sp>
        <p:nvSpPr>
          <p:cNvPr id="10"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A5E48A96-E1BB-4C8F-80B2-32A47A48A9D5}" type="datetimeFigureOut">
              <a:rPr lang="ru-RU" smtClean="0"/>
              <a:pPr/>
              <a:t>19.10.2020</a:t>
            </a:fld>
            <a:endParaRPr lang="ru-RU"/>
          </a:p>
        </p:txBody>
      </p:sp>
      <p:sp>
        <p:nvSpPr>
          <p:cNvPr id="11"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ru-RU"/>
          </a:p>
        </p:txBody>
      </p:sp>
      <p:sp>
        <p:nvSpPr>
          <p:cNvPr id="12"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544A1F6A-164B-43BA-A19E-4AE6BB502A21}" type="slidenum">
              <a:rPr lang="ru-RU" smtClean="0"/>
              <a:pPr/>
              <a:t>‹#›</a:t>
            </a:fld>
            <a:endParaRPr lang="ru-RU"/>
          </a:p>
        </p:txBody>
      </p:sp>
      <p:sp>
        <p:nvSpPr>
          <p:cNvPr id="7" name="Заголовок 1"/>
          <p:cNvSpPr>
            <a:spLocks noGrp="1"/>
          </p:cNvSpPr>
          <p:nvPr>
            <p:ph type="title"/>
          </p:nvPr>
        </p:nvSpPr>
        <p:spPr>
          <a:xfrm>
            <a:off x="2699792" y="45855"/>
            <a:ext cx="6192688" cy="1150897"/>
          </a:xfrm>
          <a:prstGeom prst="rect">
            <a:avLst/>
          </a:prstGeom>
        </p:spPr>
        <p:txBody>
          <a:bodyPr vert="horz" lIns="91440" tIns="45720" rIns="91440" bIns="45720" rtlCol="0" anchor="ctr">
            <a:normAutofit/>
          </a:bodyPr>
          <a:lstStyle/>
          <a:p>
            <a:r>
              <a:rPr lang="ru-RU" dirty="0" smtClean="0"/>
              <a:t>Образец заголовка</a:t>
            </a:r>
            <a:endParaRPr lang="ru-RU" dirty="0"/>
          </a:p>
        </p:txBody>
      </p:sp>
      <p:sp>
        <p:nvSpPr>
          <p:cNvPr id="13" name="Текст 2"/>
          <p:cNvSpPr>
            <a:spLocks noGrp="1"/>
          </p:cNvSpPr>
          <p:nvPr>
            <p:ph idx="1"/>
          </p:nvPr>
        </p:nvSpPr>
        <p:spPr>
          <a:xfrm>
            <a:off x="2555776" y="1484784"/>
            <a:ext cx="6480720" cy="4752528"/>
          </a:xfrm>
          <a:prstGeom prst="rect">
            <a:avLst/>
          </a:prstGeom>
        </p:spPr>
        <p:txBody>
          <a:bodyPr vert="horz" lIns="91440" tIns="45720" rIns="91440" bIns="45720" rtlCol="0">
            <a:normAutofit/>
          </a:body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Tree>
    <p:extLst>
      <p:ext uri="{BB962C8B-B14F-4D97-AF65-F5344CB8AC3E}">
        <p14:creationId xmlns="" xmlns:p14="http://schemas.microsoft.com/office/powerpoint/2010/main" val="1543014155"/>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solidFill>
                  <a:schemeClr val="tx1">
                    <a:lumMod val="65000"/>
                    <a:lumOff val="35000"/>
                  </a:schemeClr>
                </a:solidFill>
              </a:defRPr>
            </a:lvl1pPr>
          </a:lstStyle>
          <a:p>
            <a:r>
              <a:rPr lang="ru-RU" dirty="0" smtClean="0"/>
              <a:t>Образец заголовка</a:t>
            </a:r>
            <a:endParaRPr lang="ru-RU" dirty="0"/>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dirty="0" smtClean="0"/>
              <a:t>Образец текста</a:t>
            </a:r>
          </a:p>
        </p:txBody>
      </p:sp>
      <p:sp>
        <p:nvSpPr>
          <p:cNvPr id="4" name="Дата 3"/>
          <p:cNvSpPr>
            <a:spLocks noGrp="1"/>
          </p:cNvSpPr>
          <p:nvPr>
            <p:ph type="dt" sz="half" idx="10"/>
          </p:nvPr>
        </p:nvSpPr>
        <p:spPr/>
        <p:txBody>
          <a:bodyPr/>
          <a:lstStyle>
            <a:lvl1pPr>
              <a:defRPr>
                <a:solidFill>
                  <a:schemeClr val="tx1">
                    <a:lumMod val="65000"/>
                    <a:lumOff val="35000"/>
                  </a:schemeClr>
                </a:solidFill>
              </a:defRPr>
            </a:lvl1pPr>
          </a:lstStyle>
          <a:p>
            <a:fld id="{A5E48A96-E1BB-4C8F-80B2-32A47A48A9D5}" type="datetimeFigureOut">
              <a:rPr lang="ru-RU" smtClean="0"/>
              <a:pPr/>
              <a:t>19.10.2020</a:t>
            </a:fld>
            <a:endParaRPr lang="ru-RU"/>
          </a:p>
        </p:txBody>
      </p:sp>
      <p:sp>
        <p:nvSpPr>
          <p:cNvPr id="5" name="Нижний колонтитул 4"/>
          <p:cNvSpPr>
            <a:spLocks noGrp="1"/>
          </p:cNvSpPr>
          <p:nvPr>
            <p:ph type="ftr" sz="quarter" idx="11"/>
          </p:nvPr>
        </p:nvSpPr>
        <p:spPr/>
        <p:txBody>
          <a:bodyPr/>
          <a:lstStyle>
            <a:lvl1pPr>
              <a:defRPr>
                <a:solidFill>
                  <a:schemeClr val="tx1">
                    <a:lumMod val="65000"/>
                    <a:lumOff val="35000"/>
                  </a:schemeClr>
                </a:solidFill>
              </a:defRPr>
            </a:lvl1pPr>
          </a:lstStyle>
          <a:p>
            <a:endParaRPr lang="ru-RU"/>
          </a:p>
        </p:txBody>
      </p:sp>
      <p:sp>
        <p:nvSpPr>
          <p:cNvPr id="6" name="Номер слайда 5"/>
          <p:cNvSpPr>
            <a:spLocks noGrp="1"/>
          </p:cNvSpPr>
          <p:nvPr>
            <p:ph type="sldNum" sz="quarter" idx="12"/>
          </p:nvPr>
        </p:nvSpPr>
        <p:spPr/>
        <p:txBody>
          <a:bodyPr/>
          <a:lstStyle>
            <a:lvl1pPr>
              <a:defRPr>
                <a:solidFill>
                  <a:schemeClr val="tx1">
                    <a:lumMod val="65000"/>
                    <a:lumOff val="35000"/>
                  </a:schemeClr>
                </a:solidFill>
              </a:defRPr>
            </a:lvl1pPr>
          </a:lstStyle>
          <a:p>
            <a:fld id="{544A1F6A-164B-43BA-A19E-4AE6BB502A21}" type="slidenum">
              <a:rPr lang="ru-RU" smtClean="0"/>
              <a:pPr/>
              <a:t>‹#›</a:t>
            </a:fld>
            <a:endParaRPr lang="ru-RU"/>
          </a:p>
        </p:txBody>
      </p:sp>
    </p:spTree>
    <p:extLst>
      <p:ext uri="{BB962C8B-B14F-4D97-AF65-F5344CB8AC3E}">
        <p14:creationId xmlns="" xmlns:p14="http://schemas.microsoft.com/office/powerpoint/2010/main" val="2026654707"/>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chemeClr val="tx1">
                    <a:lumMod val="65000"/>
                    <a:lumOff val="35000"/>
                  </a:schemeClr>
                </a:solidFill>
              </a:defRPr>
            </a:lvl1pPr>
          </a:lstStyle>
          <a:p>
            <a:r>
              <a:rPr lang="ru-RU" dirty="0" smtClean="0"/>
              <a:t>Образец заголовка</a:t>
            </a:r>
            <a:endParaRPr lang="ru-RU" dirty="0"/>
          </a:p>
        </p:txBody>
      </p:sp>
      <p:sp>
        <p:nvSpPr>
          <p:cNvPr id="3" name="Объект 2"/>
          <p:cNvSpPr>
            <a:spLocks noGrp="1"/>
          </p:cNvSpPr>
          <p:nvPr>
            <p:ph sz="half" idx="1"/>
          </p:nvPr>
        </p:nvSpPr>
        <p:spPr>
          <a:xfrm>
            <a:off x="395536" y="1999381"/>
            <a:ext cx="4248472" cy="4525963"/>
          </a:xfrm>
        </p:spPr>
        <p:txBody>
          <a:bodyPr/>
          <a:lstStyle>
            <a:lvl1pPr>
              <a:defRPr sz="2800">
                <a:solidFill>
                  <a:schemeClr val="tx1">
                    <a:lumMod val="65000"/>
                    <a:lumOff val="35000"/>
                  </a:schemeClr>
                </a:solidFill>
              </a:defRPr>
            </a:lvl1pPr>
            <a:lvl2pPr>
              <a:defRPr sz="2400">
                <a:solidFill>
                  <a:schemeClr val="tx1">
                    <a:lumMod val="65000"/>
                    <a:lumOff val="35000"/>
                  </a:schemeClr>
                </a:solidFill>
              </a:defRPr>
            </a:lvl2pPr>
            <a:lvl3pPr>
              <a:defRPr sz="2000">
                <a:solidFill>
                  <a:schemeClr val="tx1">
                    <a:lumMod val="65000"/>
                    <a:lumOff val="35000"/>
                  </a:schemeClr>
                </a:solidFill>
              </a:defRPr>
            </a:lvl3pPr>
            <a:lvl4pPr>
              <a:defRPr sz="1800">
                <a:solidFill>
                  <a:schemeClr val="tx1">
                    <a:lumMod val="65000"/>
                    <a:lumOff val="35000"/>
                  </a:schemeClr>
                </a:solidFill>
              </a:defRPr>
            </a:lvl4pPr>
            <a:lvl5pPr>
              <a:defRPr sz="1800">
                <a:solidFill>
                  <a:schemeClr val="tx1">
                    <a:lumMod val="65000"/>
                    <a:lumOff val="35000"/>
                  </a:schemeClr>
                </a:solidFill>
              </a:defRPr>
            </a:lvl5pPr>
            <a:lvl6pPr>
              <a:defRPr sz="1800"/>
            </a:lvl6pPr>
            <a:lvl7pPr>
              <a:defRPr sz="1800"/>
            </a:lvl7pPr>
            <a:lvl8pPr>
              <a:defRPr sz="1800"/>
            </a:lvl8pPr>
            <a:lvl9pPr>
              <a:defRPr sz="1800"/>
            </a:lvl9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4" name="Объект 3"/>
          <p:cNvSpPr>
            <a:spLocks noGrp="1"/>
          </p:cNvSpPr>
          <p:nvPr>
            <p:ph sz="half" idx="2"/>
          </p:nvPr>
        </p:nvSpPr>
        <p:spPr>
          <a:xfrm>
            <a:off x="4716016" y="1999381"/>
            <a:ext cx="4248472" cy="4525963"/>
          </a:xfrm>
        </p:spPr>
        <p:txBody>
          <a:bodyPr/>
          <a:lstStyle>
            <a:lvl1pPr>
              <a:defRPr sz="2800">
                <a:solidFill>
                  <a:schemeClr val="tx1">
                    <a:lumMod val="65000"/>
                    <a:lumOff val="35000"/>
                  </a:schemeClr>
                </a:solidFill>
              </a:defRPr>
            </a:lvl1pPr>
            <a:lvl2pPr>
              <a:defRPr sz="2400">
                <a:solidFill>
                  <a:schemeClr val="tx1">
                    <a:lumMod val="65000"/>
                    <a:lumOff val="35000"/>
                  </a:schemeClr>
                </a:solidFill>
              </a:defRPr>
            </a:lvl2pPr>
            <a:lvl3pPr>
              <a:defRPr sz="2000">
                <a:solidFill>
                  <a:schemeClr val="tx1">
                    <a:lumMod val="65000"/>
                    <a:lumOff val="35000"/>
                  </a:schemeClr>
                </a:solidFill>
              </a:defRPr>
            </a:lvl3pPr>
            <a:lvl4pPr>
              <a:defRPr sz="1800">
                <a:solidFill>
                  <a:schemeClr val="tx1">
                    <a:lumMod val="65000"/>
                    <a:lumOff val="35000"/>
                  </a:schemeClr>
                </a:solidFill>
              </a:defRPr>
            </a:lvl4pPr>
            <a:lvl5pPr>
              <a:defRPr sz="1800">
                <a:solidFill>
                  <a:schemeClr val="tx1">
                    <a:lumMod val="65000"/>
                    <a:lumOff val="35000"/>
                  </a:schemeClr>
                </a:solidFill>
              </a:defRPr>
            </a:lvl5pPr>
            <a:lvl6pPr>
              <a:defRPr sz="1800"/>
            </a:lvl6pPr>
            <a:lvl7pPr>
              <a:defRPr sz="1800"/>
            </a:lvl7pPr>
            <a:lvl8pPr>
              <a:defRPr sz="1800"/>
            </a:lvl8pPr>
            <a:lvl9pPr>
              <a:defRPr sz="1800"/>
            </a:lvl9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5" name="Дата 4"/>
          <p:cNvSpPr>
            <a:spLocks noGrp="1"/>
          </p:cNvSpPr>
          <p:nvPr>
            <p:ph type="dt" sz="half" idx="10"/>
          </p:nvPr>
        </p:nvSpPr>
        <p:spPr/>
        <p:txBody>
          <a:bodyPr/>
          <a:lstStyle>
            <a:lvl1pPr>
              <a:defRPr>
                <a:solidFill>
                  <a:schemeClr val="tx1">
                    <a:lumMod val="65000"/>
                    <a:lumOff val="35000"/>
                  </a:schemeClr>
                </a:solidFill>
              </a:defRPr>
            </a:lvl1pPr>
          </a:lstStyle>
          <a:p>
            <a:fld id="{A5E48A96-E1BB-4C8F-80B2-32A47A48A9D5}" type="datetimeFigureOut">
              <a:rPr lang="ru-RU" smtClean="0"/>
              <a:pPr/>
              <a:t>19.10.2020</a:t>
            </a:fld>
            <a:endParaRPr lang="ru-RU"/>
          </a:p>
        </p:txBody>
      </p:sp>
      <p:sp>
        <p:nvSpPr>
          <p:cNvPr id="6" name="Нижний колонтитул 5"/>
          <p:cNvSpPr>
            <a:spLocks noGrp="1"/>
          </p:cNvSpPr>
          <p:nvPr>
            <p:ph type="ftr" sz="quarter" idx="11"/>
          </p:nvPr>
        </p:nvSpPr>
        <p:spPr/>
        <p:txBody>
          <a:bodyPr/>
          <a:lstStyle>
            <a:lvl1pPr>
              <a:defRPr>
                <a:solidFill>
                  <a:schemeClr val="tx1">
                    <a:lumMod val="65000"/>
                    <a:lumOff val="35000"/>
                  </a:schemeClr>
                </a:solidFill>
              </a:defRPr>
            </a:lvl1pPr>
          </a:lstStyle>
          <a:p>
            <a:endParaRPr lang="ru-RU"/>
          </a:p>
        </p:txBody>
      </p:sp>
      <p:sp>
        <p:nvSpPr>
          <p:cNvPr id="7" name="Номер слайда 6"/>
          <p:cNvSpPr>
            <a:spLocks noGrp="1"/>
          </p:cNvSpPr>
          <p:nvPr>
            <p:ph type="sldNum" sz="quarter" idx="12"/>
          </p:nvPr>
        </p:nvSpPr>
        <p:spPr/>
        <p:txBody>
          <a:bodyPr/>
          <a:lstStyle>
            <a:lvl1pPr>
              <a:defRPr>
                <a:solidFill>
                  <a:schemeClr val="tx1">
                    <a:lumMod val="65000"/>
                    <a:lumOff val="35000"/>
                  </a:schemeClr>
                </a:solidFill>
              </a:defRPr>
            </a:lvl1pPr>
          </a:lstStyle>
          <a:p>
            <a:fld id="{544A1F6A-164B-43BA-A19E-4AE6BB502A21}" type="slidenum">
              <a:rPr lang="ru-RU" smtClean="0"/>
              <a:pPr/>
              <a:t>‹#›</a:t>
            </a:fld>
            <a:endParaRPr lang="ru-RU"/>
          </a:p>
        </p:txBody>
      </p:sp>
    </p:spTree>
    <p:extLst>
      <p:ext uri="{BB962C8B-B14F-4D97-AF65-F5344CB8AC3E}">
        <p14:creationId xmlns="" xmlns:p14="http://schemas.microsoft.com/office/powerpoint/2010/main" val="3891339978"/>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chemeClr val="tx1">
                    <a:lumMod val="65000"/>
                    <a:lumOff val="35000"/>
                  </a:schemeClr>
                </a:solidFill>
              </a:defRPr>
            </a:lvl1pPr>
          </a:lstStyle>
          <a:p>
            <a:r>
              <a:rPr lang="ru-RU" dirty="0" smtClean="0"/>
              <a:t>Образец заголовка</a:t>
            </a:r>
            <a:endParaRPr lang="ru-RU" dirty="0"/>
          </a:p>
        </p:txBody>
      </p:sp>
      <p:sp>
        <p:nvSpPr>
          <p:cNvPr id="3" name="Текст 2"/>
          <p:cNvSpPr>
            <a:spLocks noGrp="1"/>
          </p:cNvSpPr>
          <p:nvPr>
            <p:ph type="body" idx="1"/>
          </p:nvPr>
        </p:nvSpPr>
        <p:spPr>
          <a:xfrm>
            <a:off x="457200" y="1874813"/>
            <a:ext cx="4040188" cy="639762"/>
          </a:xfrm>
        </p:spPr>
        <p:txBody>
          <a:bodyPr anchor="b"/>
          <a:lstStyle>
            <a:lvl1pPr marL="0" indent="0">
              <a:buNone/>
              <a:defRPr sz="24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dirty="0" smtClean="0"/>
              <a:t>Образец текста</a:t>
            </a:r>
          </a:p>
        </p:txBody>
      </p:sp>
      <p:sp>
        <p:nvSpPr>
          <p:cNvPr id="4" name="Объект 3"/>
          <p:cNvSpPr>
            <a:spLocks noGrp="1"/>
          </p:cNvSpPr>
          <p:nvPr>
            <p:ph sz="half" idx="2"/>
          </p:nvPr>
        </p:nvSpPr>
        <p:spPr>
          <a:xfrm>
            <a:off x="457200" y="2502048"/>
            <a:ext cx="4040188" cy="3951288"/>
          </a:xfrm>
        </p:spPr>
        <p:txBody>
          <a:bodyPr/>
          <a:lstStyle>
            <a:lvl1pPr>
              <a:defRPr sz="2400">
                <a:solidFill>
                  <a:schemeClr val="tx1">
                    <a:lumMod val="65000"/>
                    <a:lumOff val="35000"/>
                  </a:schemeClr>
                </a:solidFill>
              </a:defRPr>
            </a:lvl1pPr>
            <a:lvl2pPr>
              <a:defRPr sz="2000">
                <a:solidFill>
                  <a:schemeClr val="tx1">
                    <a:lumMod val="65000"/>
                    <a:lumOff val="35000"/>
                  </a:schemeClr>
                </a:solidFill>
              </a:defRPr>
            </a:lvl2pPr>
            <a:lvl3pPr>
              <a:defRPr sz="1800">
                <a:solidFill>
                  <a:schemeClr val="tx1">
                    <a:lumMod val="65000"/>
                    <a:lumOff val="35000"/>
                  </a:schemeClr>
                </a:solidFill>
              </a:defRPr>
            </a:lvl3pPr>
            <a:lvl4pPr>
              <a:defRPr sz="1600">
                <a:solidFill>
                  <a:schemeClr val="tx1">
                    <a:lumMod val="65000"/>
                    <a:lumOff val="35000"/>
                  </a:schemeClr>
                </a:solidFill>
              </a:defRPr>
            </a:lvl4pPr>
            <a:lvl5pPr>
              <a:defRPr sz="1600">
                <a:solidFill>
                  <a:schemeClr val="tx1">
                    <a:lumMod val="65000"/>
                    <a:lumOff val="35000"/>
                  </a:schemeClr>
                </a:solidFill>
              </a:defRPr>
            </a:lvl5pPr>
            <a:lvl6pPr>
              <a:defRPr sz="1600"/>
            </a:lvl6pPr>
            <a:lvl7pPr>
              <a:defRPr sz="1600"/>
            </a:lvl7pPr>
            <a:lvl8pPr>
              <a:defRPr sz="1600"/>
            </a:lvl8pPr>
            <a:lvl9pPr>
              <a:defRPr sz="1600"/>
            </a:lvl9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5" name="Текст 4"/>
          <p:cNvSpPr>
            <a:spLocks noGrp="1"/>
          </p:cNvSpPr>
          <p:nvPr>
            <p:ph type="body" sz="quarter" idx="3"/>
          </p:nvPr>
        </p:nvSpPr>
        <p:spPr>
          <a:xfrm>
            <a:off x="4645025" y="1925142"/>
            <a:ext cx="4041775" cy="639762"/>
          </a:xfrm>
        </p:spPr>
        <p:txBody>
          <a:bodyPr anchor="b"/>
          <a:lstStyle>
            <a:lvl1pPr marL="0" indent="0">
              <a:buNone/>
              <a:defRPr sz="24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dirty="0" smtClean="0"/>
              <a:t>Образец текста</a:t>
            </a:r>
          </a:p>
        </p:txBody>
      </p:sp>
      <p:sp>
        <p:nvSpPr>
          <p:cNvPr id="6" name="Объект 5"/>
          <p:cNvSpPr>
            <a:spLocks noGrp="1"/>
          </p:cNvSpPr>
          <p:nvPr>
            <p:ph sz="quarter" idx="4"/>
          </p:nvPr>
        </p:nvSpPr>
        <p:spPr>
          <a:xfrm>
            <a:off x="4645025" y="2502048"/>
            <a:ext cx="4041775" cy="3951288"/>
          </a:xfrm>
        </p:spPr>
        <p:txBody>
          <a:bodyPr/>
          <a:lstStyle>
            <a:lvl1pPr>
              <a:defRPr sz="2400">
                <a:solidFill>
                  <a:schemeClr val="tx1">
                    <a:lumMod val="65000"/>
                    <a:lumOff val="35000"/>
                  </a:schemeClr>
                </a:solidFill>
              </a:defRPr>
            </a:lvl1pPr>
            <a:lvl2pPr>
              <a:defRPr sz="2000">
                <a:solidFill>
                  <a:schemeClr val="tx1">
                    <a:lumMod val="65000"/>
                    <a:lumOff val="35000"/>
                  </a:schemeClr>
                </a:solidFill>
              </a:defRPr>
            </a:lvl2pPr>
            <a:lvl3pPr>
              <a:defRPr sz="1800">
                <a:solidFill>
                  <a:schemeClr val="tx1">
                    <a:lumMod val="65000"/>
                    <a:lumOff val="35000"/>
                  </a:schemeClr>
                </a:solidFill>
              </a:defRPr>
            </a:lvl3pPr>
            <a:lvl4pPr>
              <a:defRPr sz="1600">
                <a:solidFill>
                  <a:schemeClr val="tx1">
                    <a:lumMod val="65000"/>
                    <a:lumOff val="35000"/>
                  </a:schemeClr>
                </a:solidFill>
              </a:defRPr>
            </a:lvl4pPr>
            <a:lvl5pPr>
              <a:defRPr sz="1600">
                <a:solidFill>
                  <a:schemeClr val="tx1">
                    <a:lumMod val="65000"/>
                    <a:lumOff val="35000"/>
                  </a:schemeClr>
                </a:solidFill>
              </a:defRPr>
            </a:lvl5pPr>
            <a:lvl6pPr>
              <a:defRPr sz="1600"/>
            </a:lvl6pPr>
            <a:lvl7pPr>
              <a:defRPr sz="1600"/>
            </a:lvl7pPr>
            <a:lvl8pPr>
              <a:defRPr sz="1600"/>
            </a:lvl8pPr>
            <a:lvl9pPr>
              <a:defRPr sz="1600"/>
            </a:lvl9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7" name="Дата 6"/>
          <p:cNvSpPr>
            <a:spLocks noGrp="1"/>
          </p:cNvSpPr>
          <p:nvPr>
            <p:ph type="dt" sz="half" idx="10"/>
          </p:nvPr>
        </p:nvSpPr>
        <p:spPr/>
        <p:txBody>
          <a:bodyPr/>
          <a:lstStyle>
            <a:lvl1pPr>
              <a:defRPr>
                <a:solidFill>
                  <a:schemeClr val="tx1">
                    <a:lumMod val="65000"/>
                    <a:lumOff val="35000"/>
                  </a:schemeClr>
                </a:solidFill>
              </a:defRPr>
            </a:lvl1pPr>
          </a:lstStyle>
          <a:p>
            <a:fld id="{A5E48A96-E1BB-4C8F-80B2-32A47A48A9D5}" type="datetimeFigureOut">
              <a:rPr lang="ru-RU" smtClean="0"/>
              <a:pPr/>
              <a:t>19.10.2020</a:t>
            </a:fld>
            <a:endParaRPr lang="ru-RU"/>
          </a:p>
        </p:txBody>
      </p:sp>
      <p:sp>
        <p:nvSpPr>
          <p:cNvPr id="8" name="Нижний колонтитул 7"/>
          <p:cNvSpPr>
            <a:spLocks noGrp="1"/>
          </p:cNvSpPr>
          <p:nvPr>
            <p:ph type="ftr" sz="quarter" idx="11"/>
          </p:nvPr>
        </p:nvSpPr>
        <p:spPr/>
        <p:txBody>
          <a:bodyPr/>
          <a:lstStyle>
            <a:lvl1pPr>
              <a:defRPr>
                <a:solidFill>
                  <a:schemeClr val="tx1">
                    <a:lumMod val="65000"/>
                    <a:lumOff val="35000"/>
                  </a:schemeClr>
                </a:solidFill>
              </a:defRPr>
            </a:lvl1pPr>
          </a:lstStyle>
          <a:p>
            <a:endParaRPr lang="ru-RU"/>
          </a:p>
        </p:txBody>
      </p:sp>
      <p:sp>
        <p:nvSpPr>
          <p:cNvPr id="9" name="Номер слайда 8"/>
          <p:cNvSpPr>
            <a:spLocks noGrp="1"/>
          </p:cNvSpPr>
          <p:nvPr>
            <p:ph type="sldNum" sz="quarter" idx="12"/>
          </p:nvPr>
        </p:nvSpPr>
        <p:spPr/>
        <p:txBody>
          <a:bodyPr/>
          <a:lstStyle>
            <a:lvl1pPr>
              <a:defRPr>
                <a:solidFill>
                  <a:schemeClr val="tx1">
                    <a:lumMod val="65000"/>
                    <a:lumOff val="35000"/>
                  </a:schemeClr>
                </a:solidFill>
              </a:defRPr>
            </a:lvl1pPr>
          </a:lstStyle>
          <a:p>
            <a:fld id="{544A1F6A-164B-43BA-A19E-4AE6BB502A21}" type="slidenum">
              <a:rPr lang="ru-RU" smtClean="0"/>
              <a:pPr/>
              <a:t>‹#›</a:t>
            </a:fld>
            <a:endParaRPr lang="ru-RU"/>
          </a:p>
        </p:txBody>
      </p:sp>
    </p:spTree>
    <p:extLst>
      <p:ext uri="{BB962C8B-B14F-4D97-AF65-F5344CB8AC3E}">
        <p14:creationId xmlns="" xmlns:p14="http://schemas.microsoft.com/office/powerpoint/2010/main" val="1659933478"/>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chemeClr val="tx1">
                    <a:lumMod val="65000"/>
                    <a:lumOff val="35000"/>
                  </a:schemeClr>
                </a:solidFill>
              </a:defRPr>
            </a:lvl1pPr>
          </a:lstStyle>
          <a:p>
            <a:r>
              <a:rPr lang="ru-RU" dirty="0" smtClean="0"/>
              <a:t>Образец заголовка</a:t>
            </a:r>
            <a:endParaRPr lang="ru-RU" dirty="0"/>
          </a:p>
        </p:txBody>
      </p:sp>
      <p:sp>
        <p:nvSpPr>
          <p:cNvPr id="3" name="Дата 2"/>
          <p:cNvSpPr>
            <a:spLocks noGrp="1"/>
          </p:cNvSpPr>
          <p:nvPr>
            <p:ph type="dt" sz="half" idx="10"/>
          </p:nvPr>
        </p:nvSpPr>
        <p:spPr/>
        <p:txBody>
          <a:bodyPr/>
          <a:lstStyle>
            <a:lvl1pPr>
              <a:defRPr>
                <a:solidFill>
                  <a:schemeClr val="tx1">
                    <a:lumMod val="65000"/>
                    <a:lumOff val="35000"/>
                  </a:schemeClr>
                </a:solidFill>
              </a:defRPr>
            </a:lvl1pPr>
          </a:lstStyle>
          <a:p>
            <a:fld id="{A5E48A96-E1BB-4C8F-80B2-32A47A48A9D5}" type="datetimeFigureOut">
              <a:rPr lang="ru-RU" smtClean="0"/>
              <a:pPr/>
              <a:t>19.10.2020</a:t>
            </a:fld>
            <a:endParaRPr lang="ru-RU"/>
          </a:p>
        </p:txBody>
      </p:sp>
      <p:sp>
        <p:nvSpPr>
          <p:cNvPr id="4" name="Нижний колонтитул 3"/>
          <p:cNvSpPr>
            <a:spLocks noGrp="1"/>
          </p:cNvSpPr>
          <p:nvPr>
            <p:ph type="ftr" sz="quarter" idx="11"/>
          </p:nvPr>
        </p:nvSpPr>
        <p:spPr/>
        <p:txBody>
          <a:bodyPr/>
          <a:lstStyle>
            <a:lvl1pPr>
              <a:defRPr>
                <a:solidFill>
                  <a:schemeClr val="tx1">
                    <a:lumMod val="65000"/>
                    <a:lumOff val="35000"/>
                  </a:schemeClr>
                </a:solidFill>
              </a:defRPr>
            </a:lvl1pPr>
          </a:lstStyle>
          <a:p>
            <a:endParaRPr lang="ru-RU"/>
          </a:p>
        </p:txBody>
      </p:sp>
      <p:sp>
        <p:nvSpPr>
          <p:cNvPr id="5" name="Номер слайда 4"/>
          <p:cNvSpPr>
            <a:spLocks noGrp="1"/>
          </p:cNvSpPr>
          <p:nvPr>
            <p:ph type="sldNum" sz="quarter" idx="12"/>
          </p:nvPr>
        </p:nvSpPr>
        <p:spPr/>
        <p:txBody>
          <a:bodyPr/>
          <a:lstStyle>
            <a:lvl1pPr>
              <a:defRPr>
                <a:solidFill>
                  <a:schemeClr val="tx1">
                    <a:lumMod val="65000"/>
                    <a:lumOff val="35000"/>
                  </a:schemeClr>
                </a:solidFill>
              </a:defRPr>
            </a:lvl1pPr>
          </a:lstStyle>
          <a:p>
            <a:fld id="{544A1F6A-164B-43BA-A19E-4AE6BB502A21}" type="slidenum">
              <a:rPr lang="ru-RU" smtClean="0"/>
              <a:pPr/>
              <a:t>‹#›</a:t>
            </a:fld>
            <a:endParaRPr lang="ru-RU"/>
          </a:p>
        </p:txBody>
      </p:sp>
    </p:spTree>
    <p:extLst>
      <p:ext uri="{BB962C8B-B14F-4D97-AF65-F5344CB8AC3E}">
        <p14:creationId xmlns="" xmlns:p14="http://schemas.microsoft.com/office/powerpoint/2010/main" val="2172457728"/>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bg1"/>
                </a:solidFill>
              </a:defRPr>
            </a:lvl1pPr>
          </a:lstStyle>
          <a:p>
            <a:fld id="{A5E48A96-E1BB-4C8F-80B2-32A47A48A9D5}" type="datetimeFigureOut">
              <a:rPr lang="ru-RU" smtClean="0"/>
              <a:pPr/>
              <a:t>19.10.2020</a:t>
            </a:fld>
            <a:endParaRPr lang="ru-RU"/>
          </a:p>
        </p:txBody>
      </p:sp>
      <p:sp>
        <p:nvSpPr>
          <p:cNvPr id="3" name="Нижний колонтитул 2"/>
          <p:cNvSpPr>
            <a:spLocks noGrp="1"/>
          </p:cNvSpPr>
          <p:nvPr>
            <p:ph type="ftr" sz="quarter" idx="11"/>
          </p:nvPr>
        </p:nvSpPr>
        <p:spPr/>
        <p:txBody>
          <a:bodyPr/>
          <a:lstStyle>
            <a:lvl1pPr>
              <a:defRPr>
                <a:solidFill>
                  <a:schemeClr val="bg1"/>
                </a:solidFill>
              </a:defRPr>
            </a:lvl1pPr>
          </a:lstStyle>
          <a:p>
            <a:endParaRPr lang="ru-RU"/>
          </a:p>
        </p:txBody>
      </p:sp>
      <p:sp>
        <p:nvSpPr>
          <p:cNvPr id="4" name="Номер слайда 3"/>
          <p:cNvSpPr>
            <a:spLocks noGrp="1"/>
          </p:cNvSpPr>
          <p:nvPr>
            <p:ph type="sldNum" sz="quarter" idx="12"/>
          </p:nvPr>
        </p:nvSpPr>
        <p:spPr/>
        <p:txBody>
          <a:bodyPr/>
          <a:lstStyle>
            <a:lvl1pPr>
              <a:defRPr>
                <a:solidFill>
                  <a:schemeClr val="bg1"/>
                </a:solidFill>
              </a:defRPr>
            </a:lvl1pPr>
          </a:lstStyle>
          <a:p>
            <a:fld id="{544A1F6A-164B-43BA-A19E-4AE6BB502A21}" type="slidenum">
              <a:rPr lang="ru-RU" smtClean="0"/>
              <a:pPr/>
              <a:t>‹#›</a:t>
            </a:fld>
            <a:endParaRPr lang="ru-RU"/>
          </a:p>
        </p:txBody>
      </p:sp>
    </p:spTree>
    <p:extLst>
      <p:ext uri="{BB962C8B-B14F-4D97-AF65-F5344CB8AC3E}">
        <p14:creationId xmlns="" xmlns:p14="http://schemas.microsoft.com/office/powerpoint/2010/main" val="61595152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3622"/>
            <a:ext cx="3008313" cy="921478"/>
          </a:xfrm>
        </p:spPr>
        <p:txBody>
          <a:bodyPr anchor="b"/>
          <a:lstStyle>
            <a:lvl1pPr algn="l">
              <a:defRPr sz="2000" b="1">
                <a:solidFill>
                  <a:schemeClr val="tx1">
                    <a:lumMod val="65000"/>
                    <a:lumOff val="35000"/>
                  </a:schemeClr>
                </a:solidFill>
              </a:defRPr>
            </a:lvl1pPr>
          </a:lstStyle>
          <a:p>
            <a:r>
              <a:rPr lang="ru-RU" dirty="0" smtClean="0"/>
              <a:t>Образец заголовка</a:t>
            </a:r>
            <a:endParaRPr lang="ru-RU" dirty="0"/>
          </a:p>
        </p:txBody>
      </p:sp>
      <p:sp>
        <p:nvSpPr>
          <p:cNvPr id="3" name="Объект 2"/>
          <p:cNvSpPr>
            <a:spLocks noGrp="1"/>
          </p:cNvSpPr>
          <p:nvPr>
            <p:ph idx="1"/>
          </p:nvPr>
        </p:nvSpPr>
        <p:spPr>
          <a:xfrm>
            <a:off x="3563888" y="1916832"/>
            <a:ext cx="5111750" cy="4353347"/>
          </a:xfrm>
        </p:spPr>
        <p:txBody>
          <a:bodyPr/>
          <a:lstStyle>
            <a:lvl1pPr>
              <a:defRPr sz="3200">
                <a:solidFill>
                  <a:schemeClr val="tx1">
                    <a:lumMod val="65000"/>
                    <a:lumOff val="35000"/>
                  </a:schemeClr>
                </a:solidFill>
              </a:defRPr>
            </a:lvl1pPr>
            <a:lvl2pPr>
              <a:defRPr sz="2800">
                <a:solidFill>
                  <a:schemeClr val="tx1">
                    <a:lumMod val="65000"/>
                    <a:lumOff val="35000"/>
                  </a:schemeClr>
                </a:solidFill>
              </a:defRPr>
            </a:lvl2pPr>
            <a:lvl3pPr>
              <a:defRPr sz="2400">
                <a:solidFill>
                  <a:schemeClr val="tx1">
                    <a:lumMod val="65000"/>
                    <a:lumOff val="35000"/>
                  </a:schemeClr>
                </a:solidFill>
              </a:defRPr>
            </a:lvl3pPr>
            <a:lvl4pPr>
              <a:defRPr sz="2000">
                <a:solidFill>
                  <a:schemeClr val="tx1">
                    <a:lumMod val="65000"/>
                    <a:lumOff val="35000"/>
                  </a:schemeClr>
                </a:solidFill>
              </a:defRPr>
            </a:lvl4pPr>
            <a:lvl5pPr>
              <a:defRPr sz="2000">
                <a:solidFill>
                  <a:schemeClr val="tx1">
                    <a:lumMod val="65000"/>
                    <a:lumOff val="35000"/>
                  </a:schemeClr>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solidFill>
                  <a:schemeClr val="tx1">
                    <a:lumMod val="65000"/>
                    <a:lumOff val="35000"/>
                  </a:schemeClr>
                </a:solidFill>
              </a:defRPr>
            </a:lvl1pPr>
          </a:lstStyle>
          <a:p>
            <a:fld id="{A5E48A96-E1BB-4C8F-80B2-32A47A48A9D5}" type="datetimeFigureOut">
              <a:rPr lang="ru-RU" smtClean="0"/>
              <a:pPr/>
              <a:t>19.10.2020</a:t>
            </a:fld>
            <a:endParaRPr lang="ru-RU"/>
          </a:p>
        </p:txBody>
      </p:sp>
      <p:sp>
        <p:nvSpPr>
          <p:cNvPr id="6" name="Нижний колонтитул 5"/>
          <p:cNvSpPr>
            <a:spLocks noGrp="1"/>
          </p:cNvSpPr>
          <p:nvPr>
            <p:ph type="ftr" sz="quarter" idx="11"/>
          </p:nvPr>
        </p:nvSpPr>
        <p:spPr/>
        <p:txBody>
          <a:bodyPr/>
          <a:lstStyle>
            <a:lvl1pPr>
              <a:defRPr>
                <a:solidFill>
                  <a:schemeClr val="tx1">
                    <a:lumMod val="65000"/>
                    <a:lumOff val="35000"/>
                  </a:schemeClr>
                </a:solidFill>
              </a:defRPr>
            </a:lvl1pPr>
          </a:lstStyle>
          <a:p>
            <a:endParaRPr lang="ru-RU"/>
          </a:p>
        </p:txBody>
      </p:sp>
      <p:sp>
        <p:nvSpPr>
          <p:cNvPr id="7" name="Номер слайда 6"/>
          <p:cNvSpPr>
            <a:spLocks noGrp="1"/>
          </p:cNvSpPr>
          <p:nvPr>
            <p:ph type="sldNum" sz="quarter" idx="12"/>
          </p:nvPr>
        </p:nvSpPr>
        <p:spPr/>
        <p:txBody>
          <a:bodyPr/>
          <a:lstStyle>
            <a:lvl1pPr>
              <a:defRPr>
                <a:solidFill>
                  <a:schemeClr val="tx1">
                    <a:lumMod val="65000"/>
                    <a:lumOff val="35000"/>
                  </a:schemeClr>
                </a:solidFill>
              </a:defRPr>
            </a:lvl1pPr>
          </a:lstStyle>
          <a:p>
            <a:fld id="{544A1F6A-164B-43BA-A19E-4AE6BB502A21}" type="slidenum">
              <a:rPr lang="ru-RU" smtClean="0"/>
              <a:pPr/>
              <a:t>‹#›</a:t>
            </a:fld>
            <a:endParaRPr lang="ru-RU"/>
          </a:p>
        </p:txBody>
      </p:sp>
    </p:spTree>
    <p:extLst>
      <p:ext uri="{BB962C8B-B14F-4D97-AF65-F5344CB8AC3E}">
        <p14:creationId xmlns="" xmlns:p14="http://schemas.microsoft.com/office/powerpoint/2010/main" val="345489667"/>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solidFill>
                  <a:schemeClr val="tx1">
                    <a:lumMod val="65000"/>
                    <a:lumOff val="35000"/>
                  </a:schemeClr>
                </a:solidFill>
              </a:defRPr>
            </a:lvl1pPr>
          </a:lstStyle>
          <a:p>
            <a:r>
              <a:rPr lang="ru-RU" dirty="0" smtClean="0"/>
              <a:t>Образец заголовка</a:t>
            </a:r>
            <a:endParaRPr lang="ru-RU" dirty="0"/>
          </a:p>
        </p:txBody>
      </p:sp>
      <p:sp>
        <p:nvSpPr>
          <p:cNvPr id="3" name="Рисунок 2"/>
          <p:cNvSpPr>
            <a:spLocks noGrp="1"/>
          </p:cNvSpPr>
          <p:nvPr>
            <p:ph type="pic" idx="1"/>
          </p:nvPr>
        </p:nvSpPr>
        <p:spPr>
          <a:xfrm>
            <a:off x="1792288" y="612775"/>
            <a:ext cx="5486400" cy="4114800"/>
          </a:xfrm>
        </p:spPr>
        <p:txBody>
          <a:bodyPr/>
          <a:lstStyle>
            <a:lvl1pPr marL="0" indent="0">
              <a:buNone/>
              <a:defRPr sz="3200">
                <a:solidFill>
                  <a:schemeClr val="tx1">
                    <a:lumMod val="65000"/>
                    <a:lumOff val="3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solidFill>
                  <a:schemeClr val="tx1">
                    <a:lumMod val="65000"/>
                    <a:lumOff val="35000"/>
                  </a:schemeClr>
                </a:solidFill>
              </a:defRPr>
            </a:lvl1pPr>
          </a:lstStyle>
          <a:p>
            <a:fld id="{A5E48A96-E1BB-4C8F-80B2-32A47A48A9D5}" type="datetimeFigureOut">
              <a:rPr lang="ru-RU" smtClean="0"/>
              <a:pPr/>
              <a:t>19.10.2020</a:t>
            </a:fld>
            <a:endParaRPr lang="ru-RU"/>
          </a:p>
        </p:txBody>
      </p:sp>
      <p:sp>
        <p:nvSpPr>
          <p:cNvPr id="6" name="Нижний колонтитул 5"/>
          <p:cNvSpPr>
            <a:spLocks noGrp="1"/>
          </p:cNvSpPr>
          <p:nvPr>
            <p:ph type="ftr" sz="quarter" idx="11"/>
          </p:nvPr>
        </p:nvSpPr>
        <p:spPr/>
        <p:txBody>
          <a:bodyPr/>
          <a:lstStyle>
            <a:lvl1pPr>
              <a:defRPr>
                <a:solidFill>
                  <a:schemeClr val="tx1">
                    <a:lumMod val="65000"/>
                    <a:lumOff val="35000"/>
                  </a:schemeClr>
                </a:solidFill>
              </a:defRPr>
            </a:lvl1pPr>
          </a:lstStyle>
          <a:p>
            <a:endParaRPr lang="ru-RU"/>
          </a:p>
        </p:txBody>
      </p:sp>
      <p:sp>
        <p:nvSpPr>
          <p:cNvPr id="7" name="Номер слайда 6"/>
          <p:cNvSpPr>
            <a:spLocks noGrp="1"/>
          </p:cNvSpPr>
          <p:nvPr>
            <p:ph type="sldNum" sz="quarter" idx="12"/>
          </p:nvPr>
        </p:nvSpPr>
        <p:spPr/>
        <p:txBody>
          <a:bodyPr/>
          <a:lstStyle>
            <a:lvl1pPr>
              <a:defRPr>
                <a:solidFill>
                  <a:schemeClr val="tx1">
                    <a:lumMod val="65000"/>
                    <a:lumOff val="35000"/>
                  </a:schemeClr>
                </a:solidFill>
              </a:defRPr>
            </a:lvl1pPr>
          </a:lstStyle>
          <a:p>
            <a:fld id="{544A1F6A-164B-43BA-A19E-4AE6BB502A21}" type="slidenum">
              <a:rPr lang="ru-RU" smtClean="0"/>
              <a:pPr/>
              <a:t>‹#›</a:t>
            </a:fld>
            <a:endParaRPr lang="ru-RU"/>
          </a:p>
        </p:txBody>
      </p:sp>
    </p:spTree>
    <p:extLst>
      <p:ext uri="{BB962C8B-B14F-4D97-AF65-F5344CB8AC3E}">
        <p14:creationId xmlns="" xmlns:p14="http://schemas.microsoft.com/office/powerpoint/2010/main" val="2758605414"/>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s://presentation-creation.ru/"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99792" y="45855"/>
            <a:ext cx="6192688" cy="1150897"/>
          </a:xfrm>
          <a:prstGeom prst="rect">
            <a:avLst/>
          </a:prstGeom>
        </p:spPr>
        <p:txBody>
          <a:bodyPr vert="horz" lIns="91440" tIns="45720" rIns="91440" bIns="45720" rtlCol="0" anchor="ctr">
            <a:normAutofit/>
          </a:bodyPr>
          <a:lstStyle/>
          <a:p>
            <a:r>
              <a:rPr lang="ru-RU" dirty="0" smtClean="0"/>
              <a:t>Образец заголовка</a:t>
            </a:r>
            <a:endParaRPr lang="ru-RU" dirty="0"/>
          </a:p>
        </p:txBody>
      </p:sp>
      <p:sp>
        <p:nvSpPr>
          <p:cNvPr id="3" name="Текст 2"/>
          <p:cNvSpPr>
            <a:spLocks noGrp="1"/>
          </p:cNvSpPr>
          <p:nvPr>
            <p:ph type="body" idx="1"/>
          </p:nvPr>
        </p:nvSpPr>
        <p:spPr>
          <a:xfrm>
            <a:off x="2555776" y="1484784"/>
            <a:ext cx="6480720" cy="4752528"/>
          </a:xfrm>
          <a:prstGeom prst="rect">
            <a:avLst/>
          </a:prstGeom>
        </p:spPr>
        <p:txBody>
          <a:bodyPr vert="horz" lIns="91440" tIns="45720" rIns="91440" bIns="45720" rtlCol="0">
            <a:normAutofit/>
          </a:body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A5E48A96-E1BB-4C8F-80B2-32A47A48A9D5}" type="datetimeFigureOut">
              <a:rPr lang="ru-RU" smtClean="0"/>
              <a:pPr/>
              <a:t>19.10.2020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544A1F6A-164B-43BA-A19E-4AE6BB502A21}" type="slidenum">
              <a:rPr lang="ru-RU" smtClean="0"/>
              <a:pPr/>
              <a:t>‹#›</a:t>
            </a:fld>
            <a:endParaRPr lang="ru-RU"/>
          </a:p>
        </p:txBody>
      </p:sp>
      <p:pic>
        <p:nvPicPr>
          <p:cNvPr id="7" name="Рисунок 6">
            <a:hlinkClick r:id="rId14"/>
          </p:cNvPr>
          <p:cNvPicPr>
            <a:picLocks noChangeAspect="1"/>
          </p:cNvPicPr>
          <p:nvPr userDrawn="1"/>
        </p:nvPicPr>
        <p:blipFill>
          <a:blip r:embed="rId15">
            <a:extLst>
              <a:ext uri="{28A0092B-C50C-407E-A947-70E740481C1C}">
                <a14:useLocalDpi xmlns="" xmlns:a14="http://schemas.microsoft.com/office/drawing/2010/main" val="0"/>
              </a:ext>
            </a:extLst>
          </a:blip>
          <a:stretch>
            <a:fillRect/>
          </a:stretch>
        </p:blipFill>
        <p:spPr>
          <a:xfrm>
            <a:off x="-1620688" y="45855"/>
            <a:ext cx="757762" cy="757762"/>
          </a:xfrm>
          <a:prstGeom prst="rect">
            <a:avLst/>
          </a:prstGeom>
        </p:spPr>
      </p:pic>
    </p:spTree>
    <p:extLst>
      <p:ext uri="{BB962C8B-B14F-4D97-AF65-F5344CB8AC3E}">
        <p14:creationId xmlns="" xmlns:p14="http://schemas.microsoft.com/office/powerpoint/2010/main" val="37102724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txStyles>
    <p:titleStyle>
      <a:lvl1pPr algn="ctr" defTabSz="914400" rtl="0" eaLnBrk="1" latinLnBrk="0" hangingPunct="1">
        <a:spcBef>
          <a:spcPct val="0"/>
        </a:spcBef>
        <a:buNone/>
        <a:defRPr sz="4400" kern="1200">
          <a:solidFill>
            <a:schemeClr val="tx1">
              <a:lumMod val="65000"/>
              <a:lumOff val="35000"/>
            </a:schemeClr>
          </a:solidFill>
          <a:effectLst>
            <a:outerShdw blurRad="38100" dist="38100" dir="2700000" algn="tl">
              <a:srgbClr val="000000">
                <a:alpha val="43137"/>
              </a:srgbClr>
            </a:outerShdw>
          </a:effectLst>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lumMod val="65000"/>
              <a:lumOff val="3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lumMod val="65000"/>
              <a:lumOff val="35000"/>
            </a:schemeClr>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lumMod val="65000"/>
              <a:lumOff val="35000"/>
            </a:schemeClr>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lumMod val="65000"/>
              <a:lumOff val="35000"/>
            </a:schemeClr>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857488" y="4293096"/>
            <a:ext cx="6179008" cy="1728192"/>
          </a:xfrm>
        </p:spPr>
        <p:txBody>
          <a:bodyPr>
            <a:normAutofit fontScale="90000"/>
          </a:bodyPr>
          <a:lstStyle/>
          <a:p>
            <a:r>
              <a:rPr lang="ru-RU" b="0" dirty="0" smtClean="0"/>
              <a:t>Итоговое сочинение 2020. Направление «Разговор с собой»</a:t>
            </a:r>
            <a:endParaRPr lang="ru-RU" b="1" dirty="0"/>
          </a:p>
        </p:txBody>
      </p:sp>
    </p:spTree>
    <p:extLst>
      <p:ext uri="{BB962C8B-B14F-4D97-AF65-F5344CB8AC3E}">
        <p14:creationId xmlns="" xmlns:p14="http://schemas.microsoft.com/office/powerpoint/2010/main" val="1857870635"/>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i="1" dirty="0" smtClean="0">
                <a:solidFill>
                  <a:srgbClr val="C00000"/>
                </a:solidFill>
              </a:rPr>
              <a:t>Пишем основную часть</a:t>
            </a:r>
            <a:endParaRPr lang="ru-RU" i="1" dirty="0">
              <a:solidFill>
                <a:srgbClr val="C00000"/>
              </a:solidFill>
            </a:endParaRPr>
          </a:p>
        </p:txBody>
      </p:sp>
      <p:sp>
        <p:nvSpPr>
          <p:cNvPr id="3" name="Содержимое 2"/>
          <p:cNvSpPr>
            <a:spLocks noGrp="1"/>
          </p:cNvSpPr>
          <p:nvPr>
            <p:ph idx="1"/>
          </p:nvPr>
        </p:nvSpPr>
        <p:spPr>
          <a:xfrm>
            <a:off x="2500298" y="857232"/>
            <a:ext cx="6536198" cy="5380080"/>
          </a:xfrm>
        </p:spPr>
        <p:txBody>
          <a:bodyPr>
            <a:normAutofit fontScale="92500" lnSpcReduction="20000"/>
          </a:bodyPr>
          <a:lstStyle/>
          <a:p>
            <a:r>
              <a:rPr lang="ru-RU" sz="2400" dirty="0" smtClean="0">
                <a:solidFill>
                  <a:srgbClr val="FF0000"/>
                </a:solidFill>
              </a:rPr>
              <a:t>Тема: Что значит быть самим собой?</a:t>
            </a:r>
          </a:p>
          <a:p>
            <a:pPr marL="0" indent="534988">
              <a:buNone/>
            </a:pPr>
            <a:r>
              <a:rPr lang="ru-RU" sz="1600" i="1" dirty="0" smtClean="0">
                <a:solidFill>
                  <a:srgbClr val="FF0000"/>
                </a:solidFill>
              </a:rPr>
              <a:t>Аргумент 1</a:t>
            </a:r>
          </a:p>
          <a:p>
            <a:pPr marL="0" indent="534988">
              <a:buNone/>
            </a:pPr>
            <a:r>
              <a:rPr lang="ru-RU" sz="1600" i="1" dirty="0" smtClean="0">
                <a:solidFill>
                  <a:schemeClr val="tx1"/>
                </a:solidFill>
              </a:rPr>
              <a:t>В философской сказке-притче  </a:t>
            </a:r>
            <a:r>
              <a:rPr lang="ru-RU" sz="1600" i="1" dirty="0" err="1" smtClean="0">
                <a:solidFill>
                  <a:schemeClr val="tx1"/>
                </a:solidFill>
              </a:rPr>
              <a:t>Антуана</a:t>
            </a:r>
            <a:r>
              <a:rPr lang="ru-RU" sz="1600" i="1" dirty="0" smtClean="0">
                <a:solidFill>
                  <a:schemeClr val="tx1"/>
                </a:solidFill>
              </a:rPr>
              <a:t> де Сент-Экзюпери «Маленький Принц» главный герой, малыш-путешественник, странствовал по вселенной в поисках смысла жизни. Он  познавал не только мир, но и самого себя, ведь самопознание – его главная цель. Он еще маленький, растёт, но уже стремится найти своё место,  не отгораживается от мира на своей планете. Герой распознаёт добро и зло, познаёт важные для человека чувства: любовь и дружбу.  На данном примере мы видим, что, открывая новое, Маленький Принц познавал себя. Несмотря ни на что, он остался самим собой, и понял, что для него важно, а что нет.</a:t>
            </a:r>
          </a:p>
          <a:p>
            <a:pPr marL="0" indent="534988">
              <a:buNone/>
            </a:pPr>
            <a:r>
              <a:rPr lang="ru-RU" sz="1600" i="1" dirty="0" smtClean="0">
                <a:solidFill>
                  <a:srgbClr val="FF0000"/>
                </a:solidFill>
              </a:rPr>
              <a:t>Аргумент 2</a:t>
            </a:r>
          </a:p>
          <a:p>
            <a:pPr marL="0" indent="534988">
              <a:buNone/>
            </a:pPr>
            <a:r>
              <a:rPr lang="ru-RU" sz="1600" i="1" dirty="0" smtClean="0">
                <a:solidFill>
                  <a:schemeClr val="tx1"/>
                </a:solidFill>
              </a:rPr>
              <a:t>В качестве второго аргумента хочу привести в пример Петра Гринева из повести А.С. Пушкина «Капитанская дочка». В начале произведения мы видим Петра недорослем, который еще в начале жизненного пути. Герой совершил немало ошибок: проиграл </a:t>
            </a:r>
            <a:r>
              <a:rPr lang="ru-RU" sz="1600" i="1" dirty="0" err="1" smtClean="0">
                <a:solidFill>
                  <a:schemeClr val="tx1"/>
                </a:solidFill>
              </a:rPr>
              <a:t>Зурину</a:t>
            </a:r>
            <a:r>
              <a:rPr lang="ru-RU" sz="1600" i="1" dirty="0" smtClean="0">
                <a:solidFill>
                  <a:schemeClr val="tx1"/>
                </a:solidFill>
              </a:rPr>
              <a:t> деньги, незаслуженно обижал Савельича. Он искал своё место в жизни, пытался для себя ответить на важный вопрос: кто он? Петр Гринев достойно выдержал жизненный экзамен. Он сумел остаться собой, не уронив чести. Герой самостоятельно принимал решения, не изменив своим убеждениям. Гринев никогда не пытался быть другим человеком, всегда смотрел опасности в лицо, даже оказавшись в шаге от смерти.  Именно это помогло герою стать победителем, достойным уважения человеком, гармоничной личностью.</a:t>
            </a:r>
          </a:p>
          <a:p>
            <a:pPr marL="0" indent="534988">
              <a:buNone/>
            </a:pPr>
            <a:endParaRPr lang="ru-RU" sz="1600" i="1" dirty="0">
              <a:solidFill>
                <a:schemeClr val="tx1"/>
              </a:solidFill>
            </a:endParaRPr>
          </a:p>
        </p:txBody>
      </p:sp>
    </p:spTree>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800" b="1" dirty="0" smtClean="0">
                <a:effectLst/>
              </a:rPr>
              <a:t>Заключение</a:t>
            </a:r>
            <a:r>
              <a:rPr lang="ru-RU" sz="2800" dirty="0" smtClean="0">
                <a:effectLst/>
              </a:rPr>
              <a:t> подводит итоги, содержит конечные выводы и оценки</a:t>
            </a:r>
            <a:endParaRPr lang="ru-RU" sz="2800" dirty="0">
              <a:effectLst/>
            </a:endParaRPr>
          </a:p>
        </p:txBody>
      </p:sp>
      <p:sp>
        <p:nvSpPr>
          <p:cNvPr id="3" name="Содержимое 2"/>
          <p:cNvSpPr>
            <a:spLocks noGrp="1"/>
          </p:cNvSpPr>
          <p:nvPr>
            <p:ph idx="1"/>
          </p:nvPr>
        </p:nvSpPr>
        <p:spPr>
          <a:xfrm>
            <a:off x="2071670" y="1484784"/>
            <a:ext cx="6964826" cy="5158926"/>
          </a:xfrm>
        </p:spPr>
        <p:txBody>
          <a:bodyPr>
            <a:normAutofit fontScale="47500" lnSpcReduction="20000"/>
          </a:bodyPr>
          <a:lstStyle/>
          <a:p>
            <a:pPr algn="ctr">
              <a:buNone/>
            </a:pPr>
            <a:r>
              <a:rPr lang="ru-RU" sz="3800" dirty="0" smtClean="0">
                <a:solidFill>
                  <a:srgbClr val="FF0000"/>
                </a:solidFill>
              </a:rPr>
              <a:t>4 способа закончить сочинение:</a:t>
            </a:r>
          </a:p>
          <a:p>
            <a:pPr lvl="0"/>
            <a:r>
              <a:rPr lang="ru-RU" sz="4000" b="1" dirty="0" smtClean="0"/>
              <a:t>Вывод</a:t>
            </a:r>
            <a:r>
              <a:rPr lang="ru-RU" sz="4000" dirty="0" smtClean="0"/>
              <a:t>. Принято завершать сочинение выводом из всего вышесказанного, но нельзя повторять те </a:t>
            </a:r>
            <a:r>
              <a:rPr lang="ru-RU" sz="4000" dirty="0" err="1" smtClean="0"/>
              <a:t>микровыводы</a:t>
            </a:r>
            <a:r>
              <a:rPr lang="ru-RU" sz="4000" dirty="0" smtClean="0"/>
              <a:t>, которые уже делались в сочинении после аргументов.</a:t>
            </a:r>
          </a:p>
          <a:p>
            <a:pPr lvl="0"/>
            <a:r>
              <a:rPr lang="ru-RU" sz="4000" b="1" dirty="0" smtClean="0"/>
              <a:t>Заключение-призыв</a:t>
            </a:r>
            <a:r>
              <a:rPr lang="ru-RU" sz="4000" dirty="0" smtClean="0"/>
              <a:t>. Не используй пафосные лозунги «Берегите нашу Землю!» . Лучше не использовать глаголы 2 -го лица: «берегите» , «уважайте» , «помните» . Ограничьтесь формами «нужно» , «важно» , «давайте» и т. д. .</a:t>
            </a:r>
          </a:p>
          <a:p>
            <a:pPr lvl="0"/>
            <a:r>
              <a:rPr lang="ru-RU" sz="4000" b="1" dirty="0" smtClean="0"/>
              <a:t>Заключение</a:t>
            </a:r>
            <a:r>
              <a:rPr lang="ru-RU" sz="4000" dirty="0" smtClean="0"/>
              <a:t> — выражение надежды, позволяет избежать дублирования мысли, этических и логических ошибок. Выражать надежду нужно на что-нибудь позитивное.</a:t>
            </a:r>
          </a:p>
          <a:p>
            <a:pPr lvl="0"/>
            <a:r>
              <a:rPr lang="ru-RU" sz="4000" b="1" dirty="0" smtClean="0"/>
              <a:t>Цитата</a:t>
            </a:r>
            <a:r>
              <a:rPr lang="ru-RU" sz="4000" dirty="0" smtClean="0"/>
              <a:t>, подходящая по смыслу и высказано уместно. Рекомендуем заранее подготовить цитаты по всем тематическим направлениям, чтобы соответствовало главной мысли сочинения. </a:t>
            </a:r>
            <a:r>
              <a:rPr lang="ru-RU" sz="4000" b="1" i="1" dirty="0" smtClean="0"/>
              <a:t>Помни</a:t>
            </a:r>
            <a:r>
              <a:rPr lang="ru-RU" sz="4000" b="1" dirty="0" smtClean="0"/>
              <a:t>: </a:t>
            </a:r>
            <a:r>
              <a:rPr lang="ru-RU" sz="4000" dirty="0" smtClean="0"/>
              <a:t>смысл цитаты обязательно должен соответствовать главной мысли сочинения. Нельзя использовать цитату только потому, что в ней встречается ключевое слово, (например, в сочинении о природе цитата со словом «природа») и не учитывать ее общий смысл. Не используйте цитату если в ней встречается ключевое слово.</a:t>
            </a:r>
          </a:p>
          <a:p>
            <a:endParaRPr lang="ru-RU" dirty="0"/>
          </a:p>
        </p:txBody>
      </p:sp>
    </p:spTree>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i="1" dirty="0" smtClean="0">
                <a:solidFill>
                  <a:srgbClr val="C00000"/>
                </a:solidFill>
              </a:rPr>
              <a:t>Пишем заключение </a:t>
            </a:r>
            <a:endParaRPr lang="ru-RU" i="1" dirty="0">
              <a:solidFill>
                <a:srgbClr val="C00000"/>
              </a:solidFill>
            </a:endParaRPr>
          </a:p>
        </p:txBody>
      </p:sp>
      <p:sp>
        <p:nvSpPr>
          <p:cNvPr id="3" name="Содержимое 2"/>
          <p:cNvSpPr>
            <a:spLocks noGrp="1"/>
          </p:cNvSpPr>
          <p:nvPr>
            <p:ph idx="1"/>
          </p:nvPr>
        </p:nvSpPr>
        <p:spPr/>
        <p:txBody>
          <a:bodyPr>
            <a:normAutofit/>
          </a:bodyPr>
          <a:lstStyle/>
          <a:p>
            <a:pPr>
              <a:buNone/>
            </a:pPr>
            <a:r>
              <a:rPr lang="ru-RU" sz="2400" dirty="0" smtClean="0">
                <a:solidFill>
                  <a:srgbClr val="FF0000"/>
                </a:solidFill>
              </a:rPr>
              <a:t>Вывод-обобщение:</a:t>
            </a:r>
          </a:p>
          <a:p>
            <a:pPr marL="0" indent="534988">
              <a:buNone/>
            </a:pPr>
            <a:r>
              <a:rPr lang="ru-RU" sz="1800" i="1" dirty="0" smtClean="0">
                <a:solidFill>
                  <a:schemeClr val="tx1"/>
                </a:solidFill>
              </a:rPr>
              <a:t>Итак, как подсказывает художественная литература, быть собой  - важнейший фактор формирования личности. Это возможность обрести гармонию и мудрость жизни. Это сложный путь, который через самопознание обязательно приведет к счастью.</a:t>
            </a:r>
          </a:p>
          <a:p>
            <a:pPr marL="0" indent="0">
              <a:buNone/>
            </a:pPr>
            <a:r>
              <a:rPr lang="ru-RU" sz="2400" dirty="0" smtClean="0">
                <a:solidFill>
                  <a:srgbClr val="FF0000"/>
                </a:solidFill>
              </a:rPr>
              <a:t>Вывод-цитата:</a:t>
            </a:r>
          </a:p>
          <a:p>
            <a:pPr marL="0" indent="534988">
              <a:buNone/>
            </a:pPr>
            <a:r>
              <a:rPr lang="ru-RU" sz="1800" i="1" dirty="0" smtClean="0">
                <a:solidFill>
                  <a:schemeClr val="tx1"/>
                </a:solidFill>
              </a:rPr>
              <a:t>В завершении своих рассуждений хочу вспомнить слова  Стендаля: «Стараться быть самим собой — единственное средство иметь успех». Это абсолютно верно! Каждый человек – это необъятный мир. Главное – оставаться самим собой, и тогда это обязательно приведет к успеху.</a:t>
            </a:r>
          </a:p>
          <a:p>
            <a:pPr marL="0" indent="534988">
              <a:buNone/>
            </a:pPr>
            <a:endParaRPr lang="ru-RU" sz="1800" dirty="0" smtClean="0">
              <a:solidFill>
                <a:schemeClr val="tx1"/>
              </a:solidFill>
            </a:endParaRPr>
          </a:p>
          <a:p>
            <a:pPr marL="0" indent="0">
              <a:buNone/>
            </a:pPr>
            <a:endParaRPr lang="ru-RU" sz="1800" i="1" dirty="0" smtClean="0">
              <a:solidFill>
                <a:schemeClr val="tx1"/>
              </a:solidFill>
            </a:endParaRPr>
          </a:p>
          <a:p>
            <a:pPr marL="0" indent="534988">
              <a:buNone/>
            </a:pPr>
            <a:endParaRPr lang="ru-RU" sz="1800" i="1" dirty="0">
              <a:solidFill>
                <a:schemeClr val="tx1"/>
              </a:solidFill>
            </a:endParaRPr>
          </a:p>
        </p:txBody>
      </p:sp>
    </p:spTree>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Темы сочинения</a:t>
            </a:r>
            <a:endParaRPr lang="ru-RU" dirty="0"/>
          </a:p>
        </p:txBody>
      </p:sp>
      <p:sp>
        <p:nvSpPr>
          <p:cNvPr id="3" name="Содержимое 2"/>
          <p:cNvSpPr>
            <a:spLocks noGrp="1"/>
          </p:cNvSpPr>
          <p:nvPr>
            <p:ph idx="1"/>
          </p:nvPr>
        </p:nvSpPr>
        <p:spPr>
          <a:xfrm>
            <a:off x="2143108" y="1071546"/>
            <a:ext cx="6893388" cy="5429288"/>
          </a:xfrm>
        </p:spPr>
        <p:txBody>
          <a:bodyPr>
            <a:normAutofit fontScale="55000" lnSpcReduction="20000"/>
          </a:bodyPr>
          <a:lstStyle/>
          <a:p>
            <a:pPr marL="0" indent="0">
              <a:buNone/>
            </a:pPr>
            <a:r>
              <a:rPr lang="ru-RU" b="1" dirty="0" smtClean="0"/>
              <a:t>ТЕМА 1.</a:t>
            </a:r>
            <a:r>
              <a:rPr lang="ru-RU" dirty="0" smtClean="0"/>
              <a:t> Что значит быть самим собой?</a:t>
            </a:r>
            <a:br>
              <a:rPr lang="ru-RU" dirty="0" smtClean="0"/>
            </a:br>
            <a:r>
              <a:rPr lang="ru-RU" b="1" dirty="0" smtClean="0"/>
              <a:t>ТЕМА 2.</a:t>
            </a:r>
            <a:r>
              <a:rPr lang="ru-RU" dirty="0" smtClean="0"/>
              <a:t> В чем состоит опасность душевного разлада?</a:t>
            </a:r>
            <a:br>
              <a:rPr lang="ru-RU" dirty="0" smtClean="0"/>
            </a:br>
            <a:r>
              <a:rPr lang="ru-RU" b="1" dirty="0" smtClean="0"/>
              <a:t>ТЕМА 3.</a:t>
            </a:r>
            <a:r>
              <a:rPr lang="ru-RU" dirty="0" smtClean="0"/>
              <a:t> Как узнать о сильных и слабых сторонах собственной личности?</a:t>
            </a:r>
            <a:br>
              <a:rPr lang="ru-RU" dirty="0" smtClean="0"/>
            </a:br>
            <a:r>
              <a:rPr lang="ru-RU" b="1" dirty="0" smtClean="0"/>
              <a:t>ТЕМА 4.</a:t>
            </a:r>
            <a:r>
              <a:rPr lang="ru-RU" dirty="0" smtClean="0"/>
              <a:t> Что помогает человеку совершенствовать себя?</a:t>
            </a:r>
            <a:br>
              <a:rPr lang="ru-RU" dirty="0" smtClean="0"/>
            </a:br>
            <a:r>
              <a:rPr lang="ru-RU" b="1" dirty="0" smtClean="0"/>
              <a:t>ТЕМА 5.</a:t>
            </a:r>
            <a:r>
              <a:rPr lang="ru-RU" dirty="0" smtClean="0"/>
              <a:t> Как найти "свой путь"?</a:t>
            </a:r>
            <a:br>
              <a:rPr lang="ru-RU" dirty="0" smtClean="0"/>
            </a:br>
            <a:r>
              <a:rPr lang="ru-RU" b="1" dirty="0" smtClean="0"/>
              <a:t>ТЕМА 6. </a:t>
            </a:r>
            <a:r>
              <a:rPr lang="ru-RU" dirty="0" smtClean="0"/>
              <a:t>Что значит быть честным с самим собой?</a:t>
            </a:r>
            <a:br>
              <a:rPr lang="ru-RU" dirty="0" smtClean="0"/>
            </a:br>
            <a:r>
              <a:rPr lang="ru-RU" b="1" dirty="0" smtClean="0"/>
              <a:t>ТЕМА 7. </a:t>
            </a:r>
            <a:r>
              <a:rPr lang="ru-RU" dirty="0" smtClean="0"/>
              <a:t>Как вы понимаете словосочетание «внутренний голос»?</a:t>
            </a:r>
            <a:br>
              <a:rPr lang="ru-RU" dirty="0" smtClean="0"/>
            </a:br>
            <a:r>
              <a:rPr lang="ru-RU" b="1" dirty="0" smtClean="0"/>
              <a:t>ТЕМА 8. </a:t>
            </a:r>
            <a:r>
              <a:rPr lang="ru-RU" dirty="0" smtClean="0"/>
              <a:t>Важно ли быть в гармонии с собой?</a:t>
            </a:r>
            <a:br>
              <a:rPr lang="ru-RU" dirty="0" smtClean="0"/>
            </a:br>
            <a:r>
              <a:rPr lang="ru-RU" b="1" dirty="0" smtClean="0"/>
              <a:t>ТЕМА 9. </a:t>
            </a:r>
            <a:r>
              <a:rPr lang="ru-RU" dirty="0" smtClean="0"/>
              <a:t>Может ли литература помочь человеку понять себя?</a:t>
            </a:r>
            <a:br>
              <a:rPr lang="ru-RU" dirty="0" smtClean="0"/>
            </a:br>
            <a:r>
              <a:rPr lang="ru-RU" b="1" dirty="0" smtClean="0"/>
              <a:t>ТЕМА 10. </a:t>
            </a:r>
            <a:r>
              <a:rPr lang="ru-RU" dirty="0" smtClean="0"/>
              <a:t>Какие вопросы задает человек самому себе?</a:t>
            </a:r>
            <a:br>
              <a:rPr lang="ru-RU" dirty="0" smtClean="0"/>
            </a:br>
            <a:r>
              <a:rPr lang="ru-RU" b="1" dirty="0" smtClean="0"/>
              <a:t>ТЕМА 11. </a:t>
            </a:r>
            <a:r>
              <a:rPr lang="ru-RU" dirty="0" smtClean="0"/>
              <a:t>Трудно ли быть самим собой?</a:t>
            </a:r>
            <a:br>
              <a:rPr lang="ru-RU" dirty="0" smtClean="0"/>
            </a:br>
            <a:r>
              <a:rPr lang="ru-RU" b="1" dirty="0" smtClean="0"/>
              <a:t>ТЕМА 12. </a:t>
            </a:r>
            <a:r>
              <a:rPr lang="ru-RU" dirty="0" smtClean="0"/>
              <a:t>Помогает ли любовь понять себя?</a:t>
            </a:r>
            <a:br>
              <a:rPr lang="ru-RU" dirty="0" smtClean="0"/>
            </a:br>
            <a:r>
              <a:rPr lang="ru-RU" b="1" dirty="0" smtClean="0"/>
              <a:t>ТЕМА 13. </a:t>
            </a:r>
            <a:r>
              <a:rPr lang="ru-RU" dirty="0" smtClean="0"/>
              <a:t>Когда просыпается внутренний голос?</a:t>
            </a:r>
            <a:br>
              <a:rPr lang="ru-RU" dirty="0" smtClean="0"/>
            </a:br>
            <a:r>
              <a:rPr lang="ru-RU" b="1" dirty="0" smtClean="0"/>
              <a:t>ТЕМА 14. </a:t>
            </a:r>
            <a:r>
              <a:rPr lang="ru-RU" dirty="0" smtClean="0"/>
              <a:t>Что помогает человеку найти свой путь?</a:t>
            </a:r>
            <a:br>
              <a:rPr lang="ru-RU" dirty="0" smtClean="0"/>
            </a:br>
            <a:r>
              <a:rPr lang="ru-RU" b="1" dirty="0" smtClean="0"/>
              <a:t>ТЕМА 15. </a:t>
            </a:r>
            <a:r>
              <a:rPr lang="ru-RU" dirty="0" smtClean="0"/>
              <a:t>Как искусство помогает человеку понять себя?</a:t>
            </a:r>
            <a:br>
              <a:rPr lang="ru-RU" dirty="0" smtClean="0"/>
            </a:br>
            <a:r>
              <a:rPr lang="ru-RU" b="1" dirty="0" smtClean="0"/>
              <a:t>ТЕМА 16. </a:t>
            </a:r>
            <a:r>
              <a:rPr lang="ru-RU" dirty="0" smtClean="0"/>
              <a:t>Можно ли жить без цели?</a:t>
            </a:r>
            <a:br>
              <a:rPr lang="ru-RU" dirty="0" smtClean="0"/>
            </a:br>
            <a:r>
              <a:rPr lang="ru-RU" b="1" dirty="0" smtClean="0"/>
              <a:t>ТЕМА 17. </a:t>
            </a:r>
            <a:r>
              <a:rPr lang="ru-RU" dirty="0" smtClean="0"/>
              <a:t>Что значит идти путём самосовершенствования?</a:t>
            </a:r>
            <a:br>
              <a:rPr lang="ru-RU" dirty="0" smtClean="0"/>
            </a:br>
            <a:r>
              <a:rPr lang="ru-RU" b="1" dirty="0" smtClean="0"/>
              <a:t>ТЕМА 18. </a:t>
            </a:r>
            <a:r>
              <a:rPr lang="ru-RU" dirty="0" smtClean="0"/>
              <a:t>Чем опасно бессмысленное существование?</a:t>
            </a:r>
            <a:br>
              <a:rPr lang="ru-RU" dirty="0" smtClean="0"/>
            </a:br>
            <a:r>
              <a:rPr lang="ru-RU" b="1" dirty="0" smtClean="0"/>
              <a:t>ТЕМА 19. </a:t>
            </a:r>
            <a:r>
              <a:rPr lang="ru-RU" dirty="0" smtClean="0"/>
              <a:t>Что помогает человеку лучше понять себя?</a:t>
            </a:r>
            <a:br>
              <a:rPr lang="ru-RU" dirty="0" smtClean="0"/>
            </a:br>
            <a:r>
              <a:rPr lang="ru-RU" b="1" dirty="0" smtClean="0"/>
              <a:t>ТЕМА 20. </a:t>
            </a:r>
            <a:r>
              <a:rPr lang="ru-RU" dirty="0" smtClean="0"/>
              <a:t>К чему приводит душевный разлад?</a:t>
            </a:r>
            <a:br>
              <a:rPr lang="ru-RU" dirty="0" smtClean="0"/>
            </a:br>
            <a:r>
              <a:rPr lang="ru-RU" b="1" dirty="0" smtClean="0"/>
              <a:t>ТЕМА 21. </a:t>
            </a:r>
            <a:r>
              <a:rPr lang="ru-RU" dirty="0" smtClean="0"/>
              <a:t>Почему важно правильно оценивать себя и свои поступки?</a:t>
            </a:r>
            <a:br>
              <a:rPr lang="ru-RU" dirty="0" smtClean="0"/>
            </a:br>
            <a:r>
              <a:rPr lang="ru-RU" b="1" dirty="0" smtClean="0"/>
              <a:t>ТЕМА 22.</a:t>
            </a:r>
            <a:r>
              <a:rPr lang="ru-RU" dirty="0" smtClean="0"/>
              <a:t> Для чего человеку нужна совесть?</a:t>
            </a:r>
            <a:endParaRPr lang="ru-RU" dirty="0"/>
          </a:p>
        </p:txBody>
      </p:sp>
    </p:spTree>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Цитаты и афоризмы</a:t>
            </a:r>
            <a:endParaRPr lang="ru-RU" dirty="0"/>
          </a:p>
        </p:txBody>
      </p:sp>
      <p:sp>
        <p:nvSpPr>
          <p:cNvPr id="3" name="Содержимое 2"/>
          <p:cNvSpPr>
            <a:spLocks noGrp="1"/>
          </p:cNvSpPr>
          <p:nvPr>
            <p:ph idx="1"/>
          </p:nvPr>
        </p:nvSpPr>
        <p:spPr/>
        <p:txBody>
          <a:bodyPr>
            <a:normAutofit fontScale="47500" lnSpcReduction="20000"/>
          </a:bodyPr>
          <a:lstStyle/>
          <a:p>
            <a:pPr fontAlgn="base"/>
            <a:r>
              <a:rPr lang="ru-RU" dirty="0" smtClean="0"/>
              <a:t>Всё, что мне известно о природе человека, я узнал в процессе </a:t>
            </a:r>
          </a:p>
          <a:p>
            <a:pPr fontAlgn="base">
              <a:buNone/>
            </a:pPr>
            <a:r>
              <a:rPr lang="ru-RU" dirty="0" smtClean="0"/>
              <a:t>познания самого себя. </a:t>
            </a:r>
          </a:p>
          <a:p>
            <a:pPr algn="r" fontAlgn="base">
              <a:buNone/>
            </a:pPr>
            <a:r>
              <a:rPr lang="ru-RU" dirty="0" smtClean="0"/>
              <a:t>А.П. Чехов </a:t>
            </a:r>
          </a:p>
          <a:p>
            <a:pPr fontAlgn="base"/>
            <a:r>
              <a:rPr lang="ru-RU" dirty="0" smtClean="0"/>
              <a:t>Стараться быть самим собой — единственное средство иметь успех. </a:t>
            </a:r>
          </a:p>
          <a:p>
            <a:pPr algn="r" fontAlgn="base">
              <a:buNone/>
            </a:pPr>
            <a:r>
              <a:rPr lang="ru-RU" dirty="0" smtClean="0"/>
              <a:t>Стендаль </a:t>
            </a:r>
          </a:p>
          <a:p>
            <a:pPr fontAlgn="base"/>
            <a:r>
              <a:rPr lang="ru-RU" dirty="0" smtClean="0"/>
              <a:t>Лицо человека всегда отражает его внутренний мир, и ошибочно </a:t>
            </a:r>
          </a:p>
          <a:p>
            <a:pPr fontAlgn="base">
              <a:buNone/>
            </a:pPr>
            <a:r>
              <a:rPr lang="ru-RU" dirty="0" smtClean="0"/>
              <a:t>думать, будто мысль лишена окраски. </a:t>
            </a:r>
          </a:p>
          <a:p>
            <a:pPr algn="r" fontAlgn="base">
              <a:buNone/>
            </a:pPr>
            <a:r>
              <a:rPr lang="ru-RU" dirty="0" smtClean="0"/>
              <a:t>В. Гюго </a:t>
            </a:r>
          </a:p>
          <a:p>
            <a:pPr fontAlgn="base"/>
            <a:r>
              <a:rPr lang="ru-RU" dirty="0" smtClean="0"/>
              <a:t>Каждый, кто желает этого, может слушать свой внутренний голос. </a:t>
            </a:r>
          </a:p>
          <a:p>
            <a:pPr fontAlgn="base">
              <a:buNone/>
            </a:pPr>
            <a:r>
              <a:rPr lang="ru-RU" dirty="0" smtClean="0"/>
              <a:t>Он есть внутри каждого из нас. </a:t>
            </a:r>
          </a:p>
          <a:p>
            <a:pPr algn="r" fontAlgn="base">
              <a:buNone/>
            </a:pPr>
            <a:r>
              <a:rPr lang="ru-RU" dirty="0" smtClean="0"/>
              <a:t>Махатма Ганди </a:t>
            </a:r>
          </a:p>
          <a:p>
            <a:pPr fontAlgn="base"/>
            <a:r>
              <a:rPr lang="ru-RU" dirty="0" smtClean="0"/>
              <a:t>Никакая вина не может быть предана забвению, пока о ней помнит </a:t>
            </a:r>
          </a:p>
          <a:p>
            <a:pPr fontAlgn="base">
              <a:buNone/>
            </a:pPr>
            <a:r>
              <a:rPr lang="ru-RU" dirty="0" smtClean="0"/>
              <a:t>совесть. </a:t>
            </a:r>
          </a:p>
          <a:p>
            <a:pPr algn="r" fontAlgn="base">
              <a:buNone/>
            </a:pPr>
            <a:r>
              <a:rPr lang="ru-RU" dirty="0" smtClean="0"/>
              <a:t>Стефан Цвейг </a:t>
            </a:r>
          </a:p>
          <a:p>
            <a:pPr fontAlgn="base"/>
            <a:r>
              <a:rPr lang="ru-RU" dirty="0" smtClean="0"/>
              <a:t>Чтобы находиться в согласии с собой, человек должен быть тем, </a:t>
            </a:r>
          </a:p>
          <a:p>
            <a:pPr fontAlgn="base">
              <a:buNone/>
            </a:pPr>
            <a:r>
              <a:rPr lang="ru-RU" dirty="0" smtClean="0"/>
              <a:t>чем он может быть. </a:t>
            </a:r>
          </a:p>
          <a:p>
            <a:pPr algn="r" fontAlgn="base">
              <a:buNone/>
            </a:pPr>
            <a:r>
              <a:rPr lang="ru-RU" dirty="0" err="1" smtClean="0"/>
              <a:t>Абрахам</a:t>
            </a:r>
            <a:r>
              <a:rPr lang="ru-RU" dirty="0" smtClean="0"/>
              <a:t> </a:t>
            </a:r>
            <a:r>
              <a:rPr lang="ru-RU" dirty="0" err="1" smtClean="0"/>
              <a:t>Маслоу</a:t>
            </a:r>
            <a:r>
              <a:rPr lang="ru-RU" dirty="0" smtClean="0"/>
              <a:t> </a:t>
            </a:r>
          </a:p>
          <a:p>
            <a:pPr fontAlgn="base"/>
            <a:r>
              <a:rPr lang="ru-RU" dirty="0" smtClean="0"/>
              <a:t>В совершенствовании человека — смысл жизни. </a:t>
            </a:r>
          </a:p>
          <a:p>
            <a:pPr algn="r" fontAlgn="base">
              <a:buNone/>
            </a:pPr>
            <a:r>
              <a:rPr lang="ru-RU" dirty="0" smtClean="0"/>
              <a:t>М. Горький </a:t>
            </a:r>
          </a:p>
          <a:p>
            <a:endParaRPr lang="ru-RU" dirty="0"/>
          </a:p>
        </p:txBody>
      </p:sp>
    </p:spTree>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lstStyle/>
          <a:p>
            <a:r>
              <a:rPr lang="ru-RU" dirty="0" smtClean="0"/>
              <a:t>Разговор с собой</a:t>
            </a:r>
            <a:endParaRPr lang="ru-RU" dirty="0"/>
          </a:p>
        </p:txBody>
      </p:sp>
      <p:sp>
        <p:nvSpPr>
          <p:cNvPr id="4" name="Line 253"/>
          <p:cNvSpPr>
            <a:spLocks noChangeShapeType="1"/>
          </p:cNvSpPr>
          <p:nvPr/>
        </p:nvSpPr>
        <p:spPr bwMode="gray">
          <a:xfrm>
            <a:off x="3299792" y="4773881"/>
            <a:ext cx="4800600" cy="0"/>
          </a:xfrm>
          <a:prstGeom prst="line">
            <a:avLst/>
          </a:prstGeom>
          <a:noFill/>
          <a:ln w="25400">
            <a:solidFill>
              <a:schemeClr val="accent1">
                <a:lumMod val="50000"/>
              </a:schemeClr>
            </a:solidFill>
            <a:prstDash val="sysDot"/>
            <a:round/>
            <a:headEnd/>
            <a:tailEnd type="oval" w="med" len="med"/>
          </a:ln>
          <a:effectLst/>
        </p:spPr>
        <p:txBody>
          <a:bodyPr wrap="none" anchor="ctr"/>
          <a:lstStyle/>
          <a:p>
            <a:endParaRPr lang="ru-RU">
              <a:solidFill>
                <a:schemeClr val="accent1">
                  <a:lumMod val="50000"/>
                </a:schemeClr>
              </a:solidFill>
            </a:endParaRPr>
          </a:p>
        </p:txBody>
      </p:sp>
      <p:sp>
        <p:nvSpPr>
          <p:cNvPr id="5" name="Rectangle 254"/>
          <p:cNvSpPr>
            <a:spLocks noChangeArrowheads="1"/>
          </p:cNvSpPr>
          <p:nvPr/>
        </p:nvSpPr>
        <p:spPr bwMode="gray">
          <a:xfrm rot="3419336">
            <a:off x="3015629" y="4197619"/>
            <a:ext cx="479425" cy="520700"/>
          </a:xfrm>
          <a:prstGeom prst="rect">
            <a:avLst/>
          </a:prstGeom>
          <a:gradFill rotWithShape="1">
            <a:gsLst>
              <a:gs pos="0">
                <a:schemeClr val="folHlink"/>
              </a:gs>
              <a:gs pos="100000">
                <a:schemeClr val="folHlink">
                  <a:gamma/>
                  <a:shade val="46275"/>
                  <a:invGamma/>
                </a:scheme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chemeClr val="folHlink"/>
            </a:extrusionClr>
          </a:sp3d>
        </p:spPr>
        <p:txBody>
          <a:bodyPr wrap="none" anchor="ctr">
            <a:flatTx/>
          </a:bodyPr>
          <a:lstStyle/>
          <a:p>
            <a:endParaRPr lang="ru-RU">
              <a:solidFill>
                <a:schemeClr val="bg1"/>
              </a:solidFill>
            </a:endParaRPr>
          </a:p>
        </p:txBody>
      </p:sp>
      <p:sp>
        <p:nvSpPr>
          <p:cNvPr id="6" name="Text Box 255"/>
          <p:cNvSpPr txBox="1">
            <a:spLocks noChangeArrowheads="1"/>
          </p:cNvSpPr>
          <p:nvPr/>
        </p:nvSpPr>
        <p:spPr bwMode="gray">
          <a:xfrm>
            <a:off x="3071192" y="4240481"/>
            <a:ext cx="354013" cy="457200"/>
          </a:xfrm>
          <a:prstGeom prst="rect">
            <a:avLst/>
          </a:prstGeom>
          <a:noFill/>
          <a:ln w="9525" algn="ctr">
            <a:noFill/>
            <a:miter lim="800000"/>
            <a:headEnd/>
            <a:tailEnd/>
          </a:ln>
          <a:effectLst/>
        </p:spPr>
        <p:txBody>
          <a:bodyPr wrap="none">
            <a:spAutoFit/>
          </a:bodyPr>
          <a:lstStyle/>
          <a:p>
            <a:pPr algn="ctr" eaLnBrk="0" hangingPunct="0"/>
            <a:r>
              <a:rPr lang="en-US" sz="2400" b="1">
                <a:solidFill>
                  <a:schemeClr val="bg1"/>
                </a:solidFill>
                <a:latin typeface="Arial" charset="0"/>
              </a:rPr>
              <a:t>4</a:t>
            </a:r>
          </a:p>
        </p:txBody>
      </p:sp>
      <p:sp>
        <p:nvSpPr>
          <p:cNvPr id="7" name="Line 256"/>
          <p:cNvSpPr>
            <a:spLocks noChangeShapeType="1"/>
          </p:cNvSpPr>
          <p:nvPr/>
        </p:nvSpPr>
        <p:spPr bwMode="gray">
          <a:xfrm>
            <a:off x="3299792" y="2259281"/>
            <a:ext cx="4800600" cy="0"/>
          </a:xfrm>
          <a:prstGeom prst="line">
            <a:avLst/>
          </a:prstGeom>
          <a:noFill/>
          <a:ln w="25400">
            <a:solidFill>
              <a:schemeClr val="accent1">
                <a:lumMod val="50000"/>
              </a:schemeClr>
            </a:solidFill>
            <a:prstDash val="sysDot"/>
            <a:round/>
            <a:headEnd/>
            <a:tailEnd type="oval" w="med" len="med"/>
          </a:ln>
          <a:effectLst/>
        </p:spPr>
        <p:txBody>
          <a:bodyPr wrap="none" anchor="ctr"/>
          <a:lstStyle/>
          <a:p>
            <a:endParaRPr lang="ru-RU">
              <a:solidFill>
                <a:schemeClr val="accent1">
                  <a:lumMod val="50000"/>
                </a:schemeClr>
              </a:solidFill>
            </a:endParaRPr>
          </a:p>
        </p:txBody>
      </p:sp>
      <p:sp>
        <p:nvSpPr>
          <p:cNvPr id="8" name="Rectangle 257"/>
          <p:cNvSpPr>
            <a:spLocks noChangeArrowheads="1"/>
          </p:cNvSpPr>
          <p:nvPr/>
        </p:nvSpPr>
        <p:spPr bwMode="gray">
          <a:xfrm rot="3419336">
            <a:off x="3015629" y="1683019"/>
            <a:ext cx="479425" cy="520700"/>
          </a:xfrm>
          <a:prstGeom prst="rect">
            <a:avLst/>
          </a:prstGeom>
          <a:gradFill rotWithShape="1">
            <a:gsLst>
              <a:gs pos="0">
                <a:schemeClr val="accent1"/>
              </a:gs>
              <a:gs pos="100000">
                <a:schemeClr val="accent1">
                  <a:gamma/>
                  <a:shade val="46275"/>
                  <a:invGamma/>
                </a:scheme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chemeClr val="accent1"/>
            </a:extrusionClr>
          </a:sp3d>
        </p:spPr>
        <p:txBody>
          <a:bodyPr wrap="none" anchor="ctr">
            <a:flatTx/>
          </a:bodyPr>
          <a:lstStyle/>
          <a:p>
            <a:endParaRPr lang="ru-RU">
              <a:solidFill>
                <a:schemeClr val="bg1"/>
              </a:solidFill>
            </a:endParaRPr>
          </a:p>
        </p:txBody>
      </p:sp>
      <p:sp>
        <p:nvSpPr>
          <p:cNvPr id="9" name="Text Box 258"/>
          <p:cNvSpPr txBox="1">
            <a:spLocks noChangeArrowheads="1"/>
          </p:cNvSpPr>
          <p:nvPr/>
        </p:nvSpPr>
        <p:spPr bwMode="gray">
          <a:xfrm>
            <a:off x="3786182" y="1785926"/>
            <a:ext cx="4599785" cy="338554"/>
          </a:xfrm>
          <a:prstGeom prst="rect">
            <a:avLst/>
          </a:prstGeom>
          <a:noFill/>
          <a:ln w="9525" algn="ctr">
            <a:noFill/>
            <a:miter lim="800000"/>
            <a:headEnd/>
            <a:tailEnd/>
          </a:ln>
          <a:effectLst/>
        </p:spPr>
        <p:txBody>
          <a:bodyPr wrap="none">
            <a:spAutoFit/>
          </a:bodyPr>
          <a:lstStyle/>
          <a:p>
            <a:pPr eaLnBrk="0" hangingPunct="0"/>
            <a:r>
              <a:rPr lang="ru-RU" sz="1600" dirty="0" smtClean="0">
                <a:solidFill>
                  <a:schemeClr val="tx1">
                    <a:lumMod val="65000"/>
                    <a:lumOff val="35000"/>
                  </a:schemeClr>
                </a:solidFill>
                <a:latin typeface="Arial" charset="0"/>
              </a:rPr>
              <a:t>О чём писать в рамках данного направления?</a:t>
            </a:r>
            <a:endParaRPr lang="en-US" sz="1600" dirty="0">
              <a:solidFill>
                <a:schemeClr val="tx1">
                  <a:lumMod val="65000"/>
                  <a:lumOff val="35000"/>
                </a:schemeClr>
              </a:solidFill>
              <a:latin typeface="Arial" charset="0"/>
            </a:endParaRPr>
          </a:p>
        </p:txBody>
      </p:sp>
      <p:sp>
        <p:nvSpPr>
          <p:cNvPr id="10" name="Text Box 259"/>
          <p:cNvSpPr txBox="1">
            <a:spLocks noChangeArrowheads="1"/>
          </p:cNvSpPr>
          <p:nvPr/>
        </p:nvSpPr>
        <p:spPr bwMode="gray">
          <a:xfrm>
            <a:off x="3071192" y="1725881"/>
            <a:ext cx="354013" cy="457200"/>
          </a:xfrm>
          <a:prstGeom prst="rect">
            <a:avLst/>
          </a:prstGeom>
          <a:noFill/>
          <a:ln w="9525" algn="ctr">
            <a:noFill/>
            <a:miter lim="800000"/>
            <a:headEnd/>
            <a:tailEnd/>
          </a:ln>
          <a:effectLst/>
        </p:spPr>
        <p:txBody>
          <a:bodyPr wrap="none">
            <a:spAutoFit/>
          </a:bodyPr>
          <a:lstStyle/>
          <a:p>
            <a:pPr algn="ctr" eaLnBrk="0" hangingPunct="0"/>
            <a:r>
              <a:rPr lang="en-US" sz="2400" b="1" dirty="0">
                <a:solidFill>
                  <a:schemeClr val="bg1"/>
                </a:solidFill>
                <a:latin typeface="Arial" charset="0"/>
              </a:rPr>
              <a:t>1</a:t>
            </a:r>
          </a:p>
        </p:txBody>
      </p:sp>
      <p:sp>
        <p:nvSpPr>
          <p:cNvPr id="11" name="Line 260"/>
          <p:cNvSpPr>
            <a:spLocks noChangeShapeType="1"/>
          </p:cNvSpPr>
          <p:nvPr/>
        </p:nvSpPr>
        <p:spPr bwMode="gray">
          <a:xfrm>
            <a:off x="3299792" y="3097481"/>
            <a:ext cx="4800600" cy="0"/>
          </a:xfrm>
          <a:prstGeom prst="line">
            <a:avLst/>
          </a:prstGeom>
          <a:noFill/>
          <a:ln w="25400">
            <a:solidFill>
              <a:schemeClr val="accent1">
                <a:lumMod val="50000"/>
              </a:schemeClr>
            </a:solidFill>
            <a:prstDash val="sysDot"/>
            <a:round/>
            <a:headEnd/>
            <a:tailEnd type="oval" w="med" len="med"/>
          </a:ln>
          <a:effectLst/>
        </p:spPr>
        <p:txBody>
          <a:bodyPr wrap="none" anchor="ctr"/>
          <a:lstStyle/>
          <a:p>
            <a:endParaRPr lang="ru-RU">
              <a:solidFill>
                <a:schemeClr val="accent1">
                  <a:lumMod val="50000"/>
                </a:schemeClr>
              </a:solidFill>
            </a:endParaRPr>
          </a:p>
        </p:txBody>
      </p:sp>
      <p:sp>
        <p:nvSpPr>
          <p:cNvPr id="12" name="Rectangle 261"/>
          <p:cNvSpPr>
            <a:spLocks noChangeArrowheads="1"/>
          </p:cNvSpPr>
          <p:nvPr/>
        </p:nvSpPr>
        <p:spPr bwMode="gray">
          <a:xfrm rot="3419336">
            <a:off x="3015629" y="2521219"/>
            <a:ext cx="479425" cy="520700"/>
          </a:xfrm>
          <a:prstGeom prst="rect">
            <a:avLst/>
          </a:prstGeom>
          <a:gradFill rotWithShape="1">
            <a:gsLst>
              <a:gs pos="0">
                <a:schemeClr val="accent2"/>
              </a:gs>
              <a:gs pos="100000">
                <a:schemeClr val="accent2">
                  <a:gamma/>
                  <a:shade val="46275"/>
                  <a:invGamma/>
                </a:scheme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chemeClr val="accent2"/>
            </a:extrusionClr>
          </a:sp3d>
        </p:spPr>
        <p:txBody>
          <a:bodyPr wrap="none" anchor="ctr">
            <a:flatTx/>
          </a:bodyPr>
          <a:lstStyle/>
          <a:p>
            <a:endParaRPr lang="ru-RU">
              <a:solidFill>
                <a:schemeClr val="bg1"/>
              </a:solidFill>
            </a:endParaRPr>
          </a:p>
        </p:txBody>
      </p:sp>
      <p:sp>
        <p:nvSpPr>
          <p:cNvPr id="13" name="Text Box 262"/>
          <p:cNvSpPr txBox="1">
            <a:spLocks noChangeArrowheads="1"/>
          </p:cNvSpPr>
          <p:nvPr/>
        </p:nvSpPr>
        <p:spPr bwMode="gray">
          <a:xfrm>
            <a:off x="3071192" y="2564081"/>
            <a:ext cx="354013" cy="457200"/>
          </a:xfrm>
          <a:prstGeom prst="rect">
            <a:avLst/>
          </a:prstGeom>
          <a:noFill/>
          <a:ln w="9525" algn="ctr">
            <a:noFill/>
            <a:miter lim="800000"/>
            <a:headEnd/>
            <a:tailEnd/>
          </a:ln>
          <a:effectLst/>
        </p:spPr>
        <p:txBody>
          <a:bodyPr wrap="none">
            <a:spAutoFit/>
          </a:bodyPr>
          <a:lstStyle/>
          <a:p>
            <a:pPr algn="ctr" eaLnBrk="0" hangingPunct="0"/>
            <a:r>
              <a:rPr lang="en-US" sz="2400" b="1">
                <a:solidFill>
                  <a:schemeClr val="bg1"/>
                </a:solidFill>
                <a:latin typeface="Arial" charset="0"/>
              </a:rPr>
              <a:t>2</a:t>
            </a:r>
          </a:p>
        </p:txBody>
      </p:sp>
      <p:sp>
        <p:nvSpPr>
          <p:cNvPr id="14" name="Line 263"/>
          <p:cNvSpPr>
            <a:spLocks noChangeShapeType="1"/>
          </p:cNvSpPr>
          <p:nvPr/>
        </p:nvSpPr>
        <p:spPr bwMode="gray">
          <a:xfrm>
            <a:off x="3301380" y="3934094"/>
            <a:ext cx="4799012" cy="1587"/>
          </a:xfrm>
          <a:prstGeom prst="line">
            <a:avLst/>
          </a:prstGeom>
          <a:noFill/>
          <a:ln w="25400">
            <a:solidFill>
              <a:schemeClr val="accent1">
                <a:lumMod val="50000"/>
              </a:schemeClr>
            </a:solidFill>
            <a:prstDash val="sysDot"/>
            <a:round/>
            <a:headEnd/>
            <a:tailEnd type="oval" w="med" len="med"/>
          </a:ln>
          <a:effectLst/>
        </p:spPr>
        <p:txBody>
          <a:bodyPr wrap="none" anchor="ctr"/>
          <a:lstStyle/>
          <a:p>
            <a:endParaRPr lang="ru-RU">
              <a:solidFill>
                <a:schemeClr val="accent1">
                  <a:lumMod val="50000"/>
                </a:schemeClr>
              </a:solidFill>
            </a:endParaRPr>
          </a:p>
        </p:txBody>
      </p:sp>
      <p:sp>
        <p:nvSpPr>
          <p:cNvPr id="15" name="Rectangle 264"/>
          <p:cNvSpPr>
            <a:spLocks noChangeArrowheads="1"/>
          </p:cNvSpPr>
          <p:nvPr/>
        </p:nvSpPr>
        <p:spPr bwMode="gray">
          <a:xfrm rot="3419336">
            <a:off x="3015629" y="3359419"/>
            <a:ext cx="479425" cy="520700"/>
          </a:xfrm>
          <a:prstGeom prst="rect">
            <a:avLst/>
          </a:prstGeom>
          <a:gradFill rotWithShape="1">
            <a:gsLst>
              <a:gs pos="0">
                <a:schemeClr val="hlink"/>
              </a:gs>
              <a:gs pos="100000">
                <a:schemeClr val="hlink">
                  <a:gamma/>
                  <a:shade val="46275"/>
                  <a:invGamma/>
                </a:scheme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chemeClr val="hlink"/>
            </a:extrusionClr>
          </a:sp3d>
        </p:spPr>
        <p:txBody>
          <a:bodyPr wrap="none" anchor="ctr">
            <a:flatTx/>
          </a:bodyPr>
          <a:lstStyle/>
          <a:p>
            <a:endParaRPr lang="ru-RU">
              <a:solidFill>
                <a:schemeClr val="bg1"/>
              </a:solidFill>
            </a:endParaRPr>
          </a:p>
        </p:txBody>
      </p:sp>
      <p:sp>
        <p:nvSpPr>
          <p:cNvPr id="16" name="Text Box 265"/>
          <p:cNvSpPr txBox="1">
            <a:spLocks noChangeArrowheads="1"/>
          </p:cNvSpPr>
          <p:nvPr/>
        </p:nvSpPr>
        <p:spPr bwMode="gray">
          <a:xfrm>
            <a:off x="3071192" y="3402281"/>
            <a:ext cx="354013" cy="457200"/>
          </a:xfrm>
          <a:prstGeom prst="rect">
            <a:avLst/>
          </a:prstGeom>
          <a:noFill/>
          <a:ln w="9525" algn="ctr">
            <a:noFill/>
            <a:miter lim="800000"/>
            <a:headEnd/>
            <a:tailEnd/>
          </a:ln>
          <a:effectLst/>
        </p:spPr>
        <p:txBody>
          <a:bodyPr wrap="none">
            <a:spAutoFit/>
          </a:bodyPr>
          <a:lstStyle/>
          <a:p>
            <a:pPr algn="ctr" eaLnBrk="0" hangingPunct="0"/>
            <a:r>
              <a:rPr lang="en-US" sz="2400" b="1">
                <a:solidFill>
                  <a:schemeClr val="bg1"/>
                </a:solidFill>
                <a:latin typeface="Arial" charset="0"/>
              </a:rPr>
              <a:t>3</a:t>
            </a:r>
          </a:p>
        </p:txBody>
      </p:sp>
      <p:sp>
        <p:nvSpPr>
          <p:cNvPr id="17" name="Line 266"/>
          <p:cNvSpPr>
            <a:spLocks noChangeShapeType="1"/>
          </p:cNvSpPr>
          <p:nvPr/>
        </p:nvSpPr>
        <p:spPr bwMode="gray">
          <a:xfrm>
            <a:off x="3299792" y="5634306"/>
            <a:ext cx="4800600" cy="0"/>
          </a:xfrm>
          <a:prstGeom prst="line">
            <a:avLst/>
          </a:prstGeom>
          <a:noFill/>
          <a:ln w="25400">
            <a:solidFill>
              <a:schemeClr val="accent1">
                <a:lumMod val="50000"/>
              </a:schemeClr>
            </a:solidFill>
            <a:prstDash val="sysDot"/>
            <a:round/>
            <a:headEnd/>
            <a:tailEnd type="oval" w="med" len="med"/>
          </a:ln>
          <a:effectLst/>
        </p:spPr>
        <p:txBody>
          <a:bodyPr wrap="none" anchor="ctr"/>
          <a:lstStyle/>
          <a:p>
            <a:endParaRPr lang="ru-RU">
              <a:solidFill>
                <a:schemeClr val="accent1">
                  <a:lumMod val="50000"/>
                </a:schemeClr>
              </a:solidFill>
            </a:endParaRPr>
          </a:p>
        </p:txBody>
      </p:sp>
      <p:sp>
        <p:nvSpPr>
          <p:cNvPr id="18" name="Rectangle 267"/>
          <p:cNvSpPr>
            <a:spLocks noChangeArrowheads="1"/>
          </p:cNvSpPr>
          <p:nvPr/>
        </p:nvSpPr>
        <p:spPr bwMode="ltGray">
          <a:xfrm rot="3419336">
            <a:off x="3025020" y="5058044"/>
            <a:ext cx="479425" cy="520700"/>
          </a:xfrm>
          <a:prstGeom prst="rect">
            <a:avLst/>
          </a:prstGeom>
          <a:gradFill rotWithShape="1">
            <a:gsLst>
              <a:gs pos="0">
                <a:schemeClr val="bg2">
                  <a:lumMod val="50000"/>
                </a:schemeClr>
              </a:gs>
              <a:gs pos="100000">
                <a:schemeClr val="tx2"/>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chemeClr val="tx2">
                <a:lumMod val="65000"/>
                <a:lumOff val="35000"/>
              </a:schemeClr>
            </a:extrusionClr>
          </a:sp3d>
        </p:spPr>
        <p:txBody>
          <a:bodyPr wrap="none" anchor="ctr">
            <a:flatTx/>
          </a:bodyPr>
          <a:lstStyle/>
          <a:p>
            <a:endParaRPr lang="ru-RU">
              <a:solidFill>
                <a:schemeClr val="bg1"/>
              </a:solidFill>
            </a:endParaRPr>
          </a:p>
        </p:txBody>
      </p:sp>
      <p:sp>
        <p:nvSpPr>
          <p:cNvPr id="19" name="Text Box 268"/>
          <p:cNvSpPr txBox="1">
            <a:spLocks noChangeArrowheads="1"/>
          </p:cNvSpPr>
          <p:nvPr/>
        </p:nvSpPr>
        <p:spPr bwMode="gray">
          <a:xfrm>
            <a:off x="3071192" y="5100906"/>
            <a:ext cx="354013" cy="457200"/>
          </a:xfrm>
          <a:prstGeom prst="rect">
            <a:avLst/>
          </a:prstGeom>
          <a:noFill/>
          <a:ln w="9525" algn="ctr">
            <a:noFill/>
            <a:miter lim="800000"/>
            <a:headEnd/>
            <a:tailEnd/>
          </a:ln>
          <a:effectLst/>
        </p:spPr>
        <p:txBody>
          <a:bodyPr wrap="none">
            <a:spAutoFit/>
          </a:bodyPr>
          <a:lstStyle/>
          <a:p>
            <a:pPr algn="ctr" eaLnBrk="0" hangingPunct="0"/>
            <a:r>
              <a:rPr lang="en-US" sz="2400" b="1">
                <a:solidFill>
                  <a:schemeClr val="bg1"/>
                </a:solidFill>
                <a:latin typeface="Arial" charset="0"/>
              </a:rPr>
              <a:t>5</a:t>
            </a:r>
          </a:p>
        </p:txBody>
      </p:sp>
      <p:sp>
        <p:nvSpPr>
          <p:cNvPr id="20" name="Text Box 269"/>
          <p:cNvSpPr txBox="1">
            <a:spLocks noChangeArrowheads="1"/>
          </p:cNvSpPr>
          <p:nvPr/>
        </p:nvSpPr>
        <p:spPr bwMode="gray">
          <a:xfrm>
            <a:off x="4143372" y="2643182"/>
            <a:ext cx="3188950" cy="338554"/>
          </a:xfrm>
          <a:prstGeom prst="rect">
            <a:avLst/>
          </a:prstGeom>
          <a:noFill/>
          <a:ln w="9525" algn="ctr">
            <a:noFill/>
            <a:miter lim="800000"/>
            <a:headEnd/>
            <a:tailEnd/>
          </a:ln>
          <a:effectLst/>
        </p:spPr>
        <p:txBody>
          <a:bodyPr wrap="none">
            <a:spAutoFit/>
          </a:bodyPr>
          <a:lstStyle/>
          <a:p>
            <a:pPr eaLnBrk="0" hangingPunct="0"/>
            <a:r>
              <a:rPr lang="ru-RU" sz="1600" dirty="0" smtClean="0">
                <a:solidFill>
                  <a:schemeClr val="tx1">
                    <a:lumMod val="65000"/>
                    <a:lumOff val="35000"/>
                  </a:schemeClr>
                </a:solidFill>
                <a:latin typeface="Arial" charset="0"/>
              </a:rPr>
              <a:t>Структура итогового сочинения</a:t>
            </a:r>
            <a:endParaRPr lang="en-US" sz="1600" dirty="0">
              <a:solidFill>
                <a:schemeClr val="tx1">
                  <a:lumMod val="65000"/>
                  <a:lumOff val="35000"/>
                </a:schemeClr>
              </a:solidFill>
              <a:latin typeface="Arial" charset="0"/>
            </a:endParaRPr>
          </a:p>
        </p:txBody>
      </p:sp>
      <p:sp>
        <p:nvSpPr>
          <p:cNvPr id="21" name="Text Box 270"/>
          <p:cNvSpPr txBox="1">
            <a:spLocks noChangeArrowheads="1"/>
          </p:cNvSpPr>
          <p:nvPr/>
        </p:nvSpPr>
        <p:spPr bwMode="gray">
          <a:xfrm>
            <a:off x="4143372" y="3500438"/>
            <a:ext cx="1915204" cy="338554"/>
          </a:xfrm>
          <a:prstGeom prst="rect">
            <a:avLst/>
          </a:prstGeom>
          <a:noFill/>
          <a:ln w="9525" algn="ctr">
            <a:noFill/>
            <a:miter lim="800000"/>
            <a:headEnd/>
            <a:tailEnd/>
          </a:ln>
          <a:effectLst/>
        </p:spPr>
        <p:txBody>
          <a:bodyPr wrap="none">
            <a:spAutoFit/>
          </a:bodyPr>
          <a:lstStyle/>
          <a:p>
            <a:pPr eaLnBrk="0" hangingPunct="0"/>
            <a:r>
              <a:rPr lang="ru-RU" sz="1600" dirty="0" smtClean="0">
                <a:solidFill>
                  <a:schemeClr val="tx1">
                    <a:lumMod val="65000"/>
                    <a:lumOff val="35000"/>
                  </a:schemeClr>
                </a:solidFill>
                <a:latin typeface="Arial" charset="0"/>
              </a:rPr>
              <a:t>Примерные темы </a:t>
            </a:r>
            <a:endParaRPr lang="en-US" sz="1600" dirty="0">
              <a:solidFill>
                <a:schemeClr val="tx1">
                  <a:lumMod val="65000"/>
                  <a:lumOff val="35000"/>
                </a:schemeClr>
              </a:solidFill>
              <a:latin typeface="Arial" charset="0"/>
            </a:endParaRPr>
          </a:p>
        </p:txBody>
      </p:sp>
      <p:sp>
        <p:nvSpPr>
          <p:cNvPr id="22" name="Text Box 271"/>
          <p:cNvSpPr txBox="1">
            <a:spLocks noChangeArrowheads="1"/>
          </p:cNvSpPr>
          <p:nvPr/>
        </p:nvSpPr>
        <p:spPr bwMode="gray">
          <a:xfrm>
            <a:off x="4214810" y="4286256"/>
            <a:ext cx="1278812" cy="338554"/>
          </a:xfrm>
          <a:prstGeom prst="rect">
            <a:avLst/>
          </a:prstGeom>
          <a:noFill/>
          <a:ln w="9525" algn="ctr">
            <a:noFill/>
            <a:miter lim="800000"/>
            <a:headEnd/>
            <a:tailEnd/>
          </a:ln>
          <a:effectLst/>
        </p:spPr>
        <p:txBody>
          <a:bodyPr wrap="none">
            <a:spAutoFit/>
          </a:bodyPr>
          <a:lstStyle/>
          <a:p>
            <a:pPr eaLnBrk="0" hangingPunct="0"/>
            <a:r>
              <a:rPr lang="ru-RU" sz="1600" dirty="0" smtClean="0">
                <a:solidFill>
                  <a:schemeClr val="tx1">
                    <a:lumMod val="65000"/>
                    <a:lumOff val="35000"/>
                  </a:schemeClr>
                </a:solidFill>
                <a:latin typeface="Arial" charset="0"/>
              </a:rPr>
              <a:t>Аргументы </a:t>
            </a:r>
            <a:endParaRPr lang="en-US" sz="1600" dirty="0">
              <a:solidFill>
                <a:schemeClr val="tx1">
                  <a:lumMod val="65000"/>
                  <a:lumOff val="35000"/>
                </a:schemeClr>
              </a:solidFill>
              <a:latin typeface="Arial" charset="0"/>
            </a:endParaRPr>
          </a:p>
        </p:txBody>
      </p:sp>
      <p:sp>
        <p:nvSpPr>
          <p:cNvPr id="23" name="Text Box 272"/>
          <p:cNvSpPr txBox="1">
            <a:spLocks noChangeArrowheads="1"/>
          </p:cNvSpPr>
          <p:nvPr/>
        </p:nvSpPr>
        <p:spPr bwMode="gray">
          <a:xfrm>
            <a:off x="4286248" y="5143512"/>
            <a:ext cx="953723" cy="338554"/>
          </a:xfrm>
          <a:prstGeom prst="rect">
            <a:avLst/>
          </a:prstGeom>
          <a:noFill/>
          <a:ln w="9525" algn="ctr">
            <a:noFill/>
            <a:miter lim="800000"/>
            <a:headEnd/>
            <a:tailEnd/>
          </a:ln>
          <a:effectLst/>
        </p:spPr>
        <p:txBody>
          <a:bodyPr wrap="none">
            <a:spAutoFit/>
          </a:bodyPr>
          <a:lstStyle/>
          <a:p>
            <a:pPr eaLnBrk="0" hangingPunct="0"/>
            <a:r>
              <a:rPr lang="ru-RU" sz="1600" dirty="0" smtClean="0">
                <a:solidFill>
                  <a:schemeClr val="tx1">
                    <a:lumMod val="65000"/>
                    <a:lumOff val="35000"/>
                  </a:schemeClr>
                </a:solidFill>
                <a:latin typeface="Arial" charset="0"/>
              </a:rPr>
              <a:t>Цитаты </a:t>
            </a:r>
            <a:endParaRPr lang="en-US" sz="1600" dirty="0">
              <a:solidFill>
                <a:schemeClr val="tx1">
                  <a:lumMod val="65000"/>
                  <a:lumOff val="35000"/>
                </a:schemeClr>
              </a:solidFill>
              <a:latin typeface="Arial" charset="0"/>
            </a:endParaRPr>
          </a:p>
        </p:txBody>
      </p:sp>
    </p:spTree>
    <p:extLst>
      <p:ext uri="{BB962C8B-B14F-4D97-AF65-F5344CB8AC3E}">
        <p14:creationId xmlns="" xmlns:p14="http://schemas.microsoft.com/office/powerpoint/2010/main" val="134302434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fontScale="92500" lnSpcReduction="20000"/>
          </a:bodyPr>
          <a:lstStyle/>
          <a:p>
            <a:pPr marL="0" indent="0" algn="just">
              <a:buNone/>
            </a:pPr>
            <a:r>
              <a:rPr lang="ru-RU" dirty="0" smtClean="0"/>
              <a:t>Названное направление побуждает к размышлению о том, что значит «быть самим собой». Данная тематика связана с вопросами, которые человек задает сам себе, об опасности внутреннего разлада, о работе совести и поисках смысла жизни.</a:t>
            </a:r>
          </a:p>
          <a:p>
            <a:pPr marL="0" indent="0" algn="just">
              <a:buNone/>
            </a:pPr>
            <a:r>
              <a:rPr lang="ru-RU" dirty="0" smtClean="0">
                <a:solidFill>
                  <a:srgbClr val="FF0000"/>
                </a:solidFill>
              </a:rPr>
              <a:t>Словарная работа: </a:t>
            </a:r>
            <a:r>
              <a:rPr lang="ru-RU" dirty="0" smtClean="0"/>
              <a:t>«быть собой» – следовать своим убеждениям, отстаивать свою точку зрения, не притворяться другим человеком. </a:t>
            </a:r>
            <a:endParaRPr lang="ru-RU" dirty="0"/>
          </a:p>
        </p:txBody>
      </p:sp>
      <p:sp>
        <p:nvSpPr>
          <p:cNvPr id="4" name="Text Box 258"/>
          <p:cNvSpPr txBox="1">
            <a:spLocks noGrp="1" noChangeArrowheads="1"/>
          </p:cNvSpPr>
          <p:nvPr>
            <p:ph type="title"/>
          </p:nvPr>
        </p:nvSpPr>
        <p:spPr bwMode="gray">
          <a:xfrm>
            <a:off x="2346305" y="285728"/>
            <a:ext cx="6797695" cy="461665"/>
          </a:xfrm>
          <a:prstGeom prst="rect">
            <a:avLst/>
          </a:prstGeom>
          <a:noFill/>
          <a:ln w="9525" algn="ctr">
            <a:noFill/>
            <a:miter lim="800000"/>
            <a:headEnd/>
            <a:tailEnd/>
          </a:ln>
          <a:effectLst/>
        </p:spPr>
        <p:txBody>
          <a:bodyPr wrap="none">
            <a:spAutoFit/>
          </a:bodyPr>
          <a:lstStyle/>
          <a:p>
            <a:pPr eaLnBrk="0" hangingPunct="0"/>
            <a:r>
              <a:rPr lang="ru-RU" sz="2400" dirty="0" smtClean="0">
                <a:solidFill>
                  <a:schemeClr val="tx1">
                    <a:lumMod val="65000"/>
                    <a:lumOff val="35000"/>
                  </a:schemeClr>
                </a:solidFill>
                <a:latin typeface="Arial" charset="0"/>
              </a:rPr>
              <a:t>О чём писать в рамках данного направления?</a:t>
            </a:r>
            <a:endParaRPr lang="en-US" sz="2400" dirty="0">
              <a:solidFill>
                <a:schemeClr val="tx1">
                  <a:lumMod val="65000"/>
                  <a:lumOff val="35000"/>
                </a:schemeClr>
              </a:solidFill>
              <a:latin typeface="Arial" charset="0"/>
            </a:endParaRPr>
          </a:p>
        </p:txBody>
      </p:sp>
    </p:spTree>
    <p:extLst>
      <p:ext uri="{BB962C8B-B14F-4D97-AF65-F5344CB8AC3E}">
        <p14:creationId xmlns="" xmlns:p14="http://schemas.microsoft.com/office/powerpoint/2010/main" val="3327822378"/>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rmAutofit fontScale="90000"/>
          </a:bodyPr>
          <a:lstStyle/>
          <a:p>
            <a:r>
              <a:rPr lang="ru-RU" dirty="0" smtClean="0"/>
              <a:t>Структура итогового сочинения</a:t>
            </a:r>
            <a:endParaRPr lang="ru-RU" dirty="0"/>
          </a:p>
        </p:txBody>
      </p:sp>
      <p:sp>
        <p:nvSpPr>
          <p:cNvPr id="6" name="Объект 5"/>
          <p:cNvSpPr>
            <a:spLocks noGrp="1"/>
          </p:cNvSpPr>
          <p:nvPr>
            <p:ph idx="1"/>
          </p:nvPr>
        </p:nvSpPr>
        <p:spPr>
          <a:xfrm>
            <a:off x="2000232" y="1484784"/>
            <a:ext cx="7036264" cy="5230364"/>
          </a:xfrm>
        </p:spPr>
        <p:txBody>
          <a:bodyPr>
            <a:normAutofit/>
          </a:bodyPr>
          <a:lstStyle/>
          <a:p>
            <a:r>
              <a:rPr lang="ru-RU" sz="2400" dirty="0" smtClean="0">
                <a:solidFill>
                  <a:srgbClr val="FF0000"/>
                </a:solidFill>
              </a:rPr>
              <a:t>Вступление. </a:t>
            </a:r>
            <a:r>
              <a:rPr lang="ru-RU" sz="2400" dirty="0" smtClean="0">
                <a:solidFill>
                  <a:schemeClr val="tx1"/>
                </a:solidFill>
              </a:rPr>
              <a:t>Отражение идеи и основных тезисов сочинения. (60-70 слов)</a:t>
            </a:r>
          </a:p>
          <a:p>
            <a:r>
              <a:rPr lang="ru-RU" sz="2400" dirty="0" smtClean="0">
                <a:solidFill>
                  <a:srgbClr val="FF0000"/>
                </a:solidFill>
              </a:rPr>
              <a:t>Основная часть. </a:t>
            </a:r>
            <a:r>
              <a:rPr lang="ru-RU" sz="2400" dirty="0" smtClean="0">
                <a:solidFill>
                  <a:schemeClr val="tx1"/>
                </a:solidFill>
              </a:rPr>
              <a:t>2 литературных аргумента</a:t>
            </a:r>
          </a:p>
          <a:p>
            <a:pPr>
              <a:buNone/>
            </a:pPr>
            <a:r>
              <a:rPr lang="ru-RU" sz="1700" i="1" dirty="0" smtClean="0"/>
              <a:t>Т</a:t>
            </a:r>
            <a:r>
              <a:rPr lang="en-US" sz="1700" i="1" dirty="0" smtClean="0"/>
              <a:t>e</a:t>
            </a:r>
            <a:r>
              <a:rPr lang="ru-RU" sz="1700" i="1" dirty="0" err="1" smtClean="0"/>
              <a:t>зис</a:t>
            </a:r>
            <a:r>
              <a:rPr lang="ru-RU" sz="1700" i="1" dirty="0" smtClean="0"/>
              <a:t> 1 </a:t>
            </a:r>
            <a:r>
              <a:rPr lang="ru-RU" sz="1700" dirty="0" smtClean="0"/>
              <a:t>(20-30 слов)</a:t>
            </a:r>
          </a:p>
          <a:p>
            <a:pPr>
              <a:buNone/>
            </a:pPr>
            <a:r>
              <a:rPr lang="ru-RU" sz="1700" dirty="0" smtClean="0"/>
              <a:t>Д</a:t>
            </a:r>
            <a:r>
              <a:rPr lang="en-US" sz="1700" dirty="0" smtClean="0"/>
              <a:t>o</a:t>
            </a:r>
            <a:r>
              <a:rPr lang="ru-RU" sz="1700" dirty="0" smtClean="0"/>
              <a:t>к</a:t>
            </a:r>
            <a:r>
              <a:rPr lang="en-US" sz="1700" dirty="0" smtClean="0"/>
              <a:t>a</a:t>
            </a:r>
            <a:r>
              <a:rPr lang="ru-RU" sz="1700" dirty="0" err="1" smtClean="0"/>
              <a:t>з</a:t>
            </a:r>
            <a:r>
              <a:rPr lang="en-US" sz="1700" dirty="0" smtClean="0"/>
              <a:t>a</a:t>
            </a:r>
            <a:r>
              <a:rPr lang="ru-RU" sz="1700" dirty="0" smtClean="0"/>
              <a:t>т</a:t>
            </a:r>
            <a:r>
              <a:rPr lang="en-US" sz="1700" dirty="0" smtClean="0"/>
              <a:t>e</a:t>
            </a:r>
            <a:r>
              <a:rPr lang="ru-RU" sz="1700" dirty="0" err="1" smtClean="0"/>
              <a:t>льств</a:t>
            </a:r>
            <a:r>
              <a:rPr lang="en-US" sz="1700" dirty="0" smtClean="0"/>
              <a:t>a, </a:t>
            </a:r>
            <a:r>
              <a:rPr lang="ru-RU" sz="1700" dirty="0" err="1" smtClean="0"/>
              <a:t>п</a:t>
            </a:r>
            <a:r>
              <a:rPr lang="en-US" sz="1700" dirty="0" smtClean="0"/>
              <a:t>p</a:t>
            </a:r>
            <a:r>
              <a:rPr lang="ru-RU" sz="1700" dirty="0" smtClean="0"/>
              <a:t>им</a:t>
            </a:r>
            <a:r>
              <a:rPr lang="en-US" sz="1700" dirty="0" err="1" smtClean="0"/>
              <a:t>ep</a:t>
            </a:r>
            <a:r>
              <a:rPr lang="ru-RU" sz="1700" dirty="0" err="1" smtClean="0"/>
              <a:t>ы</a:t>
            </a:r>
            <a:r>
              <a:rPr lang="ru-RU" sz="1700" dirty="0" smtClean="0"/>
              <a:t> (</a:t>
            </a:r>
            <a:r>
              <a:rPr lang="en-US" sz="1700" dirty="0" smtClean="0"/>
              <a:t>o</a:t>
            </a:r>
            <a:r>
              <a:rPr lang="ru-RU" sz="1700" dirty="0" smtClean="0"/>
              <a:t>дин или </a:t>
            </a:r>
            <a:r>
              <a:rPr lang="ru-RU" sz="1700" dirty="0" err="1" smtClean="0"/>
              <a:t>н</a:t>
            </a:r>
            <a:r>
              <a:rPr lang="en-US" sz="1700" dirty="0" smtClean="0"/>
              <a:t>e</a:t>
            </a:r>
            <a:r>
              <a:rPr lang="ru-RU" sz="1700" dirty="0" err="1" smtClean="0"/>
              <a:t>ск</a:t>
            </a:r>
            <a:r>
              <a:rPr lang="en-US" sz="1700" dirty="0" smtClean="0"/>
              <a:t>o</a:t>
            </a:r>
            <a:r>
              <a:rPr lang="ru-RU" sz="1700" dirty="0" err="1" smtClean="0"/>
              <a:t>льк</a:t>
            </a:r>
            <a:r>
              <a:rPr lang="en-US" sz="1700" dirty="0" smtClean="0"/>
              <a:t>o)</a:t>
            </a:r>
          </a:p>
          <a:p>
            <a:pPr>
              <a:buNone/>
            </a:pPr>
            <a:r>
              <a:rPr lang="ru-RU" sz="1700" dirty="0" err="1" smtClean="0"/>
              <a:t>Мик</a:t>
            </a:r>
            <a:r>
              <a:rPr lang="en-US" sz="1700" dirty="0" err="1" smtClean="0"/>
              <a:t>po</a:t>
            </a:r>
            <a:r>
              <a:rPr lang="ru-RU" sz="1700" dirty="0" smtClean="0"/>
              <a:t>выв</a:t>
            </a:r>
            <a:r>
              <a:rPr lang="en-US" sz="1700" dirty="0" smtClean="0"/>
              <a:t>o</a:t>
            </a:r>
            <a:r>
              <a:rPr lang="ru-RU" sz="1700" dirty="0" err="1" smtClean="0"/>
              <a:t>д</a:t>
            </a:r>
            <a:r>
              <a:rPr lang="ru-RU" sz="1700" dirty="0" smtClean="0"/>
              <a:t> (</a:t>
            </a:r>
            <a:r>
              <a:rPr lang="en-US" sz="1700" dirty="0" smtClean="0"/>
              <a:t>o</a:t>
            </a:r>
            <a:r>
              <a:rPr lang="ru-RU" sz="1700" dirty="0" smtClean="0"/>
              <a:t>б</a:t>
            </a:r>
            <a:r>
              <a:rPr lang="en-US" sz="1700" dirty="0" smtClean="0"/>
              <a:t>o</a:t>
            </a:r>
            <a:r>
              <a:rPr lang="ru-RU" sz="1700" dirty="0" err="1" smtClean="0"/>
              <a:t>бщ</a:t>
            </a:r>
            <a:r>
              <a:rPr lang="en-US" sz="1700" dirty="0" smtClean="0"/>
              <a:t>e</a:t>
            </a:r>
            <a:r>
              <a:rPr lang="ru-RU" sz="1700" dirty="0" smtClean="0"/>
              <a:t>ни</a:t>
            </a:r>
            <a:r>
              <a:rPr lang="en-US" sz="1700" dirty="0" smtClean="0"/>
              <a:t>e </a:t>
            </a:r>
            <a:r>
              <a:rPr lang="ru-RU" sz="1700" dirty="0" err="1" smtClean="0"/>
              <a:t>н</a:t>
            </a:r>
            <a:r>
              <a:rPr lang="en-US" sz="1700" dirty="0" smtClean="0"/>
              <a:t>a</a:t>
            </a:r>
            <a:r>
              <a:rPr lang="ru-RU" sz="1700" dirty="0" err="1" smtClean="0"/>
              <a:t>пис</a:t>
            </a:r>
            <a:r>
              <a:rPr lang="en-US" sz="1700" dirty="0" smtClean="0"/>
              <a:t>a</a:t>
            </a:r>
            <a:r>
              <a:rPr lang="ru-RU" sz="1700" dirty="0" err="1" smtClean="0"/>
              <a:t>нн</a:t>
            </a:r>
            <a:r>
              <a:rPr lang="en-US" sz="1700" dirty="0" smtClean="0"/>
              <a:t>o</a:t>
            </a:r>
            <a:r>
              <a:rPr lang="ru-RU" sz="1700" dirty="0" smtClean="0"/>
              <a:t>г</a:t>
            </a:r>
            <a:r>
              <a:rPr lang="en-US" sz="1700" dirty="0" smtClean="0"/>
              <a:t>o)</a:t>
            </a:r>
          </a:p>
          <a:p>
            <a:pPr>
              <a:buNone/>
            </a:pPr>
            <a:r>
              <a:rPr lang="ru-RU" sz="1700" dirty="0" smtClean="0"/>
              <a:t>Л</a:t>
            </a:r>
            <a:r>
              <a:rPr lang="en-US" sz="1700" dirty="0" smtClean="0"/>
              <a:t>o</a:t>
            </a:r>
            <a:r>
              <a:rPr lang="ru-RU" sz="1700" dirty="0" err="1" smtClean="0"/>
              <a:t>гич</a:t>
            </a:r>
            <a:r>
              <a:rPr lang="en-US" sz="1700" dirty="0" smtClean="0"/>
              <a:t>e</a:t>
            </a:r>
            <a:r>
              <a:rPr lang="ru-RU" sz="1700" dirty="0" err="1" smtClean="0"/>
              <a:t>ский</a:t>
            </a:r>
            <a:r>
              <a:rPr lang="ru-RU" sz="1700" dirty="0" smtClean="0"/>
              <a:t> </a:t>
            </a:r>
            <a:r>
              <a:rPr lang="ru-RU" sz="1700" dirty="0" err="1" smtClean="0"/>
              <a:t>п</a:t>
            </a:r>
            <a:r>
              <a:rPr lang="en-US" sz="1700" dirty="0" err="1" smtClean="0"/>
              <a:t>epe</a:t>
            </a:r>
            <a:r>
              <a:rPr lang="ru-RU" sz="1700" dirty="0" err="1" smtClean="0"/>
              <a:t>х</a:t>
            </a:r>
            <a:r>
              <a:rPr lang="en-US" sz="1700" dirty="0" smtClean="0"/>
              <a:t>o</a:t>
            </a:r>
            <a:r>
              <a:rPr lang="ru-RU" sz="1700" dirty="0" err="1" smtClean="0"/>
              <a:t>д</a:t>
            </a:r>
            <a:r>
              <a:rPr lang="ru-RU" sz="1700" dirty="0" smtClean="0"/>
              <a:t> к </a:t>
            </a:r>
            <a:r>
              <a:rPr lang="ru-RU" sz="1700" dirty="0" err="1" smtClean="0"/>
              <a:t>н</a:t>
            </a:r>
            <a:r>
              <a:rPr lang="en-US" sz="1700" dirty="0" smtClean="0"/>
              <a:t>o</a:t>
            </a:r>
            <a:r>
              <a:rPr lang="ru-RU" sz="1700" dirty="0" smtClean="0"/>
              <a:t>в</a:t>
            </a:r>
            <a:r>
              <a:rPr lang="en-US" sz="1700" dirty="0" smtClean="0"/>
              <a:t>o</a:t>
            </a:r>
            <a:r>
              <a:rPr lang="ru-RU" sz="1700" dirty="0" err="1" smtClean="0"/>
              <a:t>й</a:t>
            </a:r>
            <a:r>
              <a:rPr lang="ru-RU" sz="1700" dirty="0" smtClean="0"/>
              <a:t> мысли</a:t>
            </a:r>
          </a:p>
          <a:p>
            <a:pPr>
              <a:buNone/>
            </a:pPr>
            <a:r>
              <a:rPr lang="ru-RU" sz="1700" i="1" dirty="0" smtClean="0"/>
              <a:t>Т</a:t>
            </a:r>
            <a:r>
              <a:rPr lang="en-US" sz="1700" i="1" dirty="0" smtClean="0"/>
              <a:t>e</a:t>
            </a:r>
            <a:r>
              <a:rPr lang="ru-RU" sz="1700" i="1" dirty="0" err="1" smtClean="0"/>
              <a:t>зис</a:t>
            </a:r>
            <a:r>
              <a:rPr lang="ru-RU" sz="1700" i="1" dirty="0" smtClean="0"/>
              <a:t> 2</a:t>
            </a:r>
            <a:endParaRPr lang="ru-RU" sz="1700" dirty="0" smtClean="0"/>
          </a:p>
          <a:p>
            <a:pPr>
              <a:buNone/>
            </a:pPr>
            <a:r>
              <a:rPr lang="ru-RU" sz="1700" dirty="0" smtClean="0"/>
              <a:t>Д</a:t>
            </a:r>
            <a:r>
              <a:rPr lang="en-US" sz="1700" dirty="0" smtClean="0"/>
              <a:t>o</a:t>
            </a:r>
            <a:r>
              <a:rPr lang="ru-RU" sz="1700" dirty="0" smtClean="0"/>
              <a:t>к</a:t>
            </a:r>
            <a:r>
              <a:rPr lang="en-US" sz="1700" dirty="0" smtClean="0"/>
              <a:t>a</a:t>
            </a:r>
            <a:r>
              <a:rPr lang="ru-RU" sz="1700" dirty="0" err="1" smtClean="0"/>
              <a:t>з</a:t>
            </a:r>
            <a:r>
              <a:rPr lang="en-US" sz="1700" dirty="0" smtClean="0"/>
              <a:t>a</a:t>
            </a:r>
            <a:r>
              <a:rPr lang="ru-RU" sz="1700" dirty="0" smtClean="0"/>
              <a:t>т</a:t>
            </a:r>
            <a:r>
              <a:rPr lang="en-US" sz="1700" dirty="0" smtClean="0"/>
              <a:t>e</a:t>
            </a:r>
            <a:r>
              <a:rPr lang="ru-RU" sz="1700" dirty="0" err="1" smtClean="0"/>
              <a:t>льств</a:t>
            </a:r>
            <a:r>
              <a:rPr lang="en-US" sz="1700" dirty="0" smtClean="0"/>
              <a:t>a, </a:t>
            </a:r>
            <a:r>
              <a:rPr lang="ru-RU" sz="1700" dirty="0" err="1" smtClean="0"/>
              <a:t>п</a:t>
            </a:r>
            <a:r>
              <a:rPr lang="en-US" sz="1700" dirty="0" smtClean="0"/>
              <a:t>p</a:t>
            </a:r>
            <a:r>
              <a:rPr lang="ru-RU" sz="1700" dirty="0" smtClean="0"/>
              <a:t>им</a:t>
            </a:r>
            <a:r>
              <a:rPr lang="en-US" sz="1700" dirty="0" err="1" smtClean="0"/>
              <a:t>ep</a:t>
            </a:r>
            <a:r>
              <a:rPr lang="ru-RU" sz="1700" dirty="0" err="1" smtClean="0"/>
              <a:t>ы</a:t>
            </a:r>
            <a:endParaRPr lang="ru-RU" sz="1700" dirty="0" smtClean="0"/>
          </a:p>
          <a:p>
            <a:pPr>
              <a:buNone/>
            </a:pPr>
            <a:r>
              <a:rPr lang="ru-RU" sz="1700" dirty="0" err="1" smtClean="0"/>
              <a:t>Мик</a:t>
            </a:r>
            <a:r>
              <a:rPr lang="en-US" sz="1700" dirty="0" err="1" smtClean="0"/>
              <a:t>po</a:t>
            </a:r>
            <a:r>
              <a:rPr lang="ru-RU" sz="1700" dirty="0" smtClean="0"/>
              <a:t>выв</a:t>
            </a:r>
            <a:r>
              <a:rPr lang="en-US" sz="1700" dirty="0" smtClean="0"/>
              <a:t>o</a:t>
            </a:r>
            <a:r>
              <a:rPr lang="ru-RU" sz="1700" dirty="0" err="1" smtClean="0"/>
              <a:t>д</a:t>
            </a:r>
            <a:endParaRPr lang="ru-RU" sz="1700" dirty="0" smtClean="0"/>
          </a:p>
          <a:p>
            <a:pPr>
              <a:buNone/>
            </a:pPr>
            <a:r>
              <a:rPr lang="ru-RU" sz="1700" dirty="0" smtClean="0"/>
              <a:t>Л</a:t>
            </a:r>
            <a:r>
              <a:rPr lang="en-US" sz="1700" dirty="0" smtClean="0"/>
              <a:t>o</a:t>
            </a:r>
            <a:r>
              <a:rPr lang="ru-RU" sz="1700" dirty="0" err="1" smtClean="0"/>
              <a:t>гич</a:t>
            </a:r>
            <a:r>
              <a:rPr lang="en-US" sz="1700" dirty="0" smtClean="0"/>
              <a:t>e</a:t>
            </a:r>
            <a:r>
              <a:rPr lang="ru-RU" sz="1700" dirty="0" err="1" smtClean="0"/>
              <a:t>ский</a:t>
            </a:r>
            <a:r>
              <a:rPr lang="ru-RU" sz="1700" dirty="0" smtClean="0"/>
              <a:t> </a:t>
            </a:r>
            <a:r>
              <a:rPr lang="ru-RU" sz="1700" dirty="0" err="1" smtClean="0"/>
              <a:t>п</a:t>
            </a:r>
            <a:r>
              <a:rPr lang="en-US" sz="1700" dirty="0" err="1" smtClean="0"/>
              <a:t>epe</a:t>
            </a:r>
            <a:r>
              <a:rPr lang="ru-RU" sz="1700" dirty="0" err="1" smtClean="0"/>
              <a:t>х</a:t>
            </a:r>
            <a:r>
              <a:rPr lang="en-US" sz="1700" dirty="0" smtClean="0"/>
              <a:t>o</a:t>
            </a:r>
            <a:r>
              <a:rPr lang="ru-RU" sz="1700" dirty="0" err="1" smtClean="0"/>
              <a:t>д</a:t>
            </a:r>
            <a:r>
              <a:rPr lang="ru-RU" sz="1700" dirty="0" smtClean="0"/>
              <a:t> к </a:t>
            </a:r>
            <a:r>
              <a:rPr lang="ru-RU" sz="1700" dirty="0" err="1" smtClean="0"/>
              <a:t>н</a:t>
            </a:r>
            <a:r>
              <a:rPr lang="en-US" sz="1700" dirty="0" smtClean="0"/>
              <a:t>o</a:t>
            </a:r>
            <a:r>
              <a:rPr lang="ru-RU" sz="1700" dirty="0" smtClean="0"/>
              <a:t>в</a:t>
            </a:r>
            <a:r>
              <a:rPr lang="en-US" sz="1700" dirty="0" smtClean="0"/>
              <a:t>o</a:t>
            </a:r>
            <a:r>
              <a:rPr lang="ru-RU" sz="1700" dirty="0" err="1" smtClean="0"/>
              <a:t>й</a:t>
            </a:r>
            <a:r>
              <a:rPr lang="ru-RU" sz="1700" dirty="0" smtClean="0"/>
              <a:t> мысли</a:t>
            </a:r>
          </a:p>
          <a:p>
            <a:pPr>
              <a:buNone/>
            </a:pPr>
            <a:r>
              <a:rPr lang="ru-RU" sz="1700" i="1" dirty="0" smtClean="0"/>
              <a:t>Т</a:t>
            </a:r>
            <a:r>
              <a:rPr lang="en-US" sz="1700" i="1" dirty="0" smtClean="0"/>
              <a:t>e</a:t>
            </a:r>
            <a:r>
              <a:rPr lang="ru-RU" sz="1700" i="1" dirty="0" err="1" smtClean="0"/>
              <a:t>зис</a:t>
            </a:r>
            <a:r>
              <a:rPr lang="ru-RU" sz="1700" i="1" dirty="0" smtClean="0"/>
              <a:t> 3</a:t>
            </a:r>
            <a:endParaRPr lang="ru-RU" sz="1700" dirty="0" smtClean="0"/>
          </a:p>
          <a:p>
            <a:pPr>
              <a:buNone/>
            </a:pPr>
            <a:r>
              <a:rPr lang="ru-RU" sz="1700" dirty="0" smtClean="0"/>
              <a:t>Д</a:t>
            </a:r>
            <a:r>
              <a:rPr lang="en-US" sz="1700" dirty="0" smtClean="0"/>
              <a:t>o</a:t>
            </a:r>
            <a:r>
              <a:rPr lang="ru-RU" sz="1700" dirty="0" smtClean="0"/>
              <a:t>к</a:t>
            </a:r>
            <a:r>
              <a:rPr lang="en-US" sz="1700" dirty="0" smtClean="0"/>
              <a:t>a</a:t>
            </a:r>
            <a:r>
              <a:rPr lang="ru-RU" sz="1700" dirty="0" err="1" smtClean="0"/>
              <a:t>з</a:t>
            </a:r>
            <a:r>
              <a:rPr lang="en-US" sz="1700" dirty="0" smtClean="0"/>
              <a:t>a</a:t>
            </a:r>
            <a:r>
              <a:rPr lang="ru-RU" sz="1700" dirty="0" smtClean="0"/>
              <a:t>т</a:t>
            </a:r>
            <a:r>
              <a:rPr lang="en-US" sz="1700" dirty="0" smtClean="0"/>
              <a:t>e</a:t>
            </a:r>
            <a:r>
              <a:rPr lang="ru-RU" sz="1700" dirty="0" err="1" smtClean="0"/>
              <a:t>льств</a:t>
            </a:r>
            <a:r>
              <a:rPr lang="en-US" sz="1700" dirty="0" smtClean="0"/>
              <a:t>a, </a:t>
            </a:r>
            <a:r>
              <a:rPr lang="ru-RU" sz="1700" dirty="0" err="1" smtClean="0"/>
              <a:t>п</a:t>
            </a:r>
            <a:r>
              <a:rPr lang="en-US" sz="1700" dirty="0" smtClean="0"/>
              <a:t>p</a:t>
            </a:r>
            <a:r>
              <a:rPr lang="ru-RU" sz="1700" dirty="0" smtClean="0"/>
              <a:t>им</a:t>
            </a:r>
            <a:r>
              <a:rPr lang="en-US" sz="1700" dirty="0" err="1" smtClean="0"/>
              <a:t>ep</a:t>
            </a:r>
            <a:r>
              <a:rPr lang="ru-RU" sz="1700" dirty="0" err="1" smtClean="0"/>
              <a:t>ы</a:t>
            </a:r>
            <a:endParaRPr lang="ru-RU" sz="1700" dirty="0" smtClean="0"/>
          </a:p>
          <a:p>
            <a:pPr>
              <a:buNone/>
            </a:pPr>
            <a:r>
              <a:rPr lang="ru-RU" sz="1700" dirty="0" err="1" smtClean="0"/>
              <a:t>Мик</a:t>
            </a:r>
            <a:r>
              <a:rPr lang="en-US" sz="1700" dirty="0" err="1" smtClean="0"/>
              <a:t>po</a:t>
            </a:r>
            <a:r>
              <a:rPr lang="ru-RU" sz="1700" dirty="0" smtClean="0"/>
              <a:t>выв</a:t>
            </a:r>
            <a:r>
              <a:rPr lang="en-US" sz="1700" dirty="0" smtClean="0"/>
              <a:t>o</a:t>
            </a:r>
            <a:r>
              <a:rPr lang="ru-RU" sz="1700" dirty="0" err="1" smtClean="0"/>
              <a:t>д</a:t>
            </a:r>
            <a:endParaRPr lang="ru-RU" sz="1700" dirty="0" smtClean="0"/>
          </a:p>
          <a:p>
            <a:r>
              <a:rPr lang="ru-RU" sz="2400" dirty="0" smtClean="0">
                <a:solidFill>
                  <a:srgbClr val="FF0000"/>
                </a:solidFill>
              </a:rPr>
              <a:t>Заключение. </a:t>
            </a:r>
            <a:r>
              <a:rPr lang="ru-RU" sz="2400" dirty="0" smtClean="0">
                <a:solidFill>
                  <a:schemeClr val="tx1"/>
                </a:solidFill>
              </a:rPr>
              <a:t>Кольцевая композиция</a:t>
            </a:r>
            <a:endParaRPr lang="ru-RU" sz="2400" dirty="0" smtClean="0">
              <a:solidFill>
                <a:srgbClr val="FF0000"/>
              </a:solidFill>
            </a:endParaRPr>
          </a:p>
          <a:p>
            <a:pPr>
              <a:buNone/>
            </a:pPr>
            <a:endParaRPr lang="ru-RU" sz="1700" dirty="0" smtClean="0"/>
          </a:p>
          <a:p>
            <a:pPr>
              <a:buNone/>
            </a:pPr>
            <a:endParaRPr lang="ru-RU" sz="1700" dirty="0" smtClean="0"/>
          </a:p>
          <a:p>
            <a:pPr>
              <a:buNone/>
            </a:pPr>
            <a:endParaRPr lang="ru-RU" sz="2400" dirty="0">
              <a:solidFill>
                <a:srgbClr val="FF0000"/>
              </a:solidFill>
            </a:endParaRPr>
          </a:p>
        </p:txBody>
      </p:sp>
    </p:spTree>
    <p:extLst>
      <p:ext uri="{BB962C8B-B14F-4D97-AF65-F5344CB8AC3E}">
        <p14:creationId xmlns="" xmlns:p14="http://schemas.microsoft.com/office/powerpoint/2010/main" val="2400859123"/>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Вступление </a:t>
            </a:r>
            <a:endParaRPr lang="ru-RU" dirty="0"/>
          </a:p>
        </p:txBody>
      </p:sp>
      <p:sp>
        <p:nvSpPr>
          <p:cNvPr id="3" name="Содержимое 2"/>
          <p:cNvSpPr>
            <a:spLocks noGrp="1"/>
          </p:cNvSpPr>
          <p:nvPr>
            <p:ph idx="1"/>
          </p:nvPr>
        </p:nvSpPr>
        <p:spPr/>
        <p:txBody>
          <a:bodyPr/>
          <a:lstStyle/>
          <a:p>
            <a:pPr lvl="0"/>
            <a:r>
              <a:rPr lang="ru-RU" dirty="0" smtClean="0"/>
              <a:t>объяснение ключевых слов темы или цитаты;</a:t>
            </a:r>
          </a:p>
          <a:p>
            <a:pPr lvl="0"/>
            <a:r>
              <a:rPr lang="ru-RU" dirty="0" smtClean="0"/>
              <a:t>общие рассуждения о значимости предложенных для объяснения понятий в жизни человека;</a:t>
            </a:r>
          </a:p>
          <a:p>
            <a:pPr lvl="0"/>
            <a:r>
              <a:rPr lang="ru-RU" dirty="0" smtClean="0"/>
              <a:t>ответ-тезис на главный вопрос темы.</a:t>
            </a:r>
          </a:p>
          <a:p>
            <a:pPr>
              <a:buNone/>
            </a:pPr>
            <a:endParaRPr lang="ru-RU" dirty="0"/>
          </a:p>
        </p:txBody>
      </p:sp>
    </p:spTree>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i="1" dirty="0" smtClean="0">
                <a:solidFill>
                  <a:srgbClr val="C00000"/>
                </a:solidFill>
              </a:rPr>
              <a:t>Пишем вступление</a:t>
            </a:r>
            <a:endParaRPr lang="ru-RU" i="1" dirty="0">
              <a:solidFill>
                <a:srgbClr val="C00000"/>
              </a:solidFill>
            </a:endParaRPr>
          </a:p>
        </p:txBody>
      </p:sp>
      <p:sp>
        <p:nvSpPr>
          <p:cNvPr id="3" name="Содержимое 2"/>
          <p:cNvSpPr>
            <a:spLocks noGrp="1"/>
          </p:cNvSpPr>
          <p:nvPr>
            <p:ph idx="1"/>
          </p:nvPr>
        </p:nvSpPr>
        <p:spPr>
          <a:xfrm>
            <a:off x="1714480" y="1484784"/>
            <a:ext cx="7322016" cy="5016050"/>
          </a:xfrm>
        </p:spPr>
        <p:txBody>
          <a:bodyPr>
            <a:normAutofit fontScale="92500"/>
          </a:bodyPr>
          <a:lstStyle/>
          <a:p>
            <a:r>
              <a:rPr lang="ru-RU" sz="2800" dirty="0" smtClean="0">
                <a:solidFill>
                  <a:srgbClr val="FF0000"/>
                </a:solidFill>
              </a:rPr>
              <a:t>Аналитическое (размышление по теме)</a:t>
            </a:r>
          </a:p>
          <a:p>
            <a:pPr>
              <a:buNone/>
            </a:pPr>
            <a:r>
              <a:rPr lang="ru-RU" sz="2000" dirty="0" smtClean="0">
                <a:solidFill>
                  <a:srgbClr val="FF0000"/>
                </a:solidFill>
              </a:rPr>
              <a:t>Тема: Что значит быть самим собой?</a:t>
            </a:r>
          </a:p>
          <a:p>
            <a:pPr marL="0" indent="534988" algn="just">
              <a:buNone/>
            </a:pPr>
            <a:r>
              <a:rPr lang="ru-RU" sz="1600" i="1" dirty="0" smtClean="0">
                <a:solidFill>
                  <a:schemeClr val="tx1"/>
                </a:solidFill>
              </a:rPr>
              <a:t>Что значит быть самим собой? Я думаю, этим вопросом хоть раз в жизни задавался каждый человек. Это значит следовать своим убеждениям, всегда отстаивать свою точку зрения, позицию, не притворяться другим человеком, жить в ладу со своей совестью. Когда человек ведет себя естественно , он ощущает уверенность и внутренний комфорт. Именно это дает возможность к формированию гармонической личности. Для подтверждения своей позиции хочу привести аргумент из читательского опыта. </a:t>
            </a:r>
          </a:p>
          <a:p>
            <a:pPr marL="0" indent="534988" algn="just"/>
            <a:r>
              <a:rPr lang="ru-RU" sz="2800" i="1" dirty="0" smtClean="0">
                <a:solidFill>
                  <a:srgbClr val="FF0000"/>
                </a:solidFill>
              </a:rPr>
              <a:t>Цитатное </a:t>
            </a:r>
          </a:p>
          <a:p>
            <a:pPr marL="0" indent="534988" algn="just">
              <a:buNone/>
            </a:pPr>
            <a:r>
              <a:rPr lang="ru-RU" sz="1600" i="1" dirty="0" smtClean="0">
                <a:solidFill>
                  <a:schemeClr val="tx1"/>
                </a:solidFill>
              </a:rPr>
              <a:t>«Нужно быть собой. Всегда собой, изо всех сил собой, и тем больше, чем трудней: не примеривать чужие судьбы». Я думаю, что польский философ и писатель Станислав </a:t>
            </a:r>
            <a:r>
              <a:rPr lang="ru-RU" sz="1600" i="1" dirty="0" err="1" smtClean="0">
                <a:solidFill>
                  <a:schemeClr val="tx1"/>
                </a:solidFill>
              </a:rPr>
              <a:t>Лем</a:t>
            </a:r>
            <a:r>
              <a:rPr lang="ru-RU" sz="1600" i="1" dirty="0" smtClean="0">
                <a:solidFill>
                  <a:schemeClr val="tx1"/>
                </a:solidFill>
              </a:rPr>
              <a:t> дает верный совет. Для каждого человека оставаться самим собой очень сложная работа. Нужно приложить неимоверные усилия, чтобы стать достойным «автором» своей неповторимой судьбы. Нужно научиться самостоятельно принимать решения, отстаивать свою позицию и никогда не притворяться другим человеком. В доказательство своего мнения обращусь к художественной литературе.	</a:t>
            </a:r>
            <a:endParaRPr lang="ru-RU" sz="1600" i="1" dirty="0">
              <a:solidFill>
                <a:schemeClr val="tx1"/>
              </a:solidFill>
            </a:endParaRPr>
          </a:p>
        </p:txBody>
      </p:sp>
    </p:spTree>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
            </a:r>
            <a:br>
              <a:rPr lang="ru-RU" dirty="0" smtClean="0"/>
            </a:br>
            <a:r>
              <a:rPr lang="ru-RU" i="1" dirty="0" smtClean="0"/>
              <a:t> Основная часть = Тезис + 1 Аргумент</a:t>
            </a:r>
            <a:r>
              <a:rPr lang="ru-RU" dirty="0" smtClean="0"/>
              <a:t/>
            </a:r>
            <a:br>
              <a:rPr lang="ru-RU" dirty="0" smtClean="0"/>
            </a:br>
            <a:endParaRPr lang="ru-RU" dirty="0"/>
          </a:p>
        </p:txBody>
      </p:sp>
      <p:sp>
        <p:nvSpPr>
          <p:cNvPr id="3" name="Содержимое 2"/>
          <p:cNvSpPr>
            <a:spLocks noGrp="1"/>
          </p:cNvSpPr>
          <p:nvPr>
            <p:ph idx="1"/>
          </p:nvPr>
        </p:nvSpPr>
        <p:spPr/>
        <p:txBody>
          <a:bodyPr>
            <a:normAutofit fontScale="55000" lnSpcReduction="20000"/>
          </a:bodyPr>
          <a:lstStyle/>
          <a:p>
            <a:pPr algn="ctr">
              <a:buNone/>
            </a:pPr>
            <a:r>
              <a:rPr lang="ru-RU" dirty="0" smtClean="0"/>
              <a:t> </a:t>
            </a:r>
            <a:r>
              <a:rPr lang="ru-RU" b="1" dirty="0" smtClean="0">
                <a:solidFill>
                  <a:srgbClr val="FF0000"/>
                </a:solidFill>
              </a:rPr>
              <a:t>Помни!</a:t>
            </a:r>
          </a:p>
          <a:p>
            <a:pPr lvl="0"/>
            <a:r>
              <a:rPr lang="ru-RU" dirty="0" smtClean="0"/>
              <a:t>По </a:t>
            </a:r>
            <a:r>
              <a:rPr lang="ru-RU" dirty="0" err="1" smtClean="0"/>
              <a:t>oбъeму</a:t>
            </a:r>
            <a:r>
              <a:rPr lang="ru-RU" dirty="0" smtClean="0"/>
              <a:t> </a:t>
            </a:r>
            <a:r>
              <a:rPr lang="ru-RU" dirty="0" err="1" smtClean="0"/>
              <a:t>oснoвнaя</a:t>
            </a:r>
            <a:r>
              <a:rPr lang="ru-RU" dirty="0" smtClean="0"/>
              <a:t> </a:t>
            </a:r>
            <a:r>
              <a:rPr lang="ru-RU" dirty="0" err="1" smtClean="0"/>
              <a:t>чaсть</a:t>
            </a:r>
            <a:r>
              <a:rPr lang="ru-RU" dirty="0" smtClean="0"/>
              <a:t> </a:t>
            </a:r>
            <a:r>
              <a:rPr lang="ru-RU" dirty="0" err="1" smtClean="0"/>
              <a:t>дoлжнa</a:t>
            </a:r>
            <a:r>
              <a:rPr lang="ru-RU" dirty="0" smtClean="0"/>
              <a:t> быть </a:t>
            </a:r>
            <a:r>
              <a:rPr lang="ru-RU" dirty="0" err="1" smtClean="0"/>
              <a:t>бoльшe</a:t>
            </a:r>
            <a:r>
              <a:rPr lang="ru-RU" dirty="0" smtClean="0"/>
              <a:t>, </a:t>
            </a:r>
            <a:r>
              <a:rPr lang="ru-RU" dirty="0" err="1" smtClean="0"/>
              <a:t>чeм</a:t>
            </a:r>
            <a:r>
              <a:rPr lang="ru-RU" dirty="0" smtClean="0"/>
              <a:t> </a:t>
            </a:r>
            <a:r>
              <a:rPr lang="ru-RU" dirty="0" err="1" smtClean="0"/>
              <a:t>вступлeниe</a:t>
            </a:r>
            <a:r>
              <a:rPr lang="ru-RU" dirty="0" smtClean="0"/>
              <a:t> и </a:t>
            </a:r>
            <a:r>
              <a:rPr lang="ru-RU" dirty="0" err="1" smtClean="0"/>
              <a:t>зaключeниe</a:t>
            </a:r>
            <a:r>
              <a:rPr lang="ru-RU" dirty="0" smtClean="0"/>
              <a:t>, </a:t>
            </a:r>
            <a:r>
              <a:rPr lang="ru-RU" dirty="0" err="1" smtClean="0"/>
              <a:t>вмeстe</a:t>
            </a:r>
            <a:r>
              <a:rPr lang="ru-RU" dirty="0" smtClean="0"/>
              <a:t> </a:t>
            </a:r>
            <a:r>
              <a:rPr lang="ru-RU" dirty="0" err="1" smtClean="0"/>
              <a:t>взятыe</a:t>
            </a:r>
            <a:r>
              <a:rPr lang="ru-RU" dirty="0" smtClean="0"/>
              <a:t>.</a:t>
            </a:r>
          </a:p>
          <a:p>
            <a:pPr lvl="0"/>
            <a:r>
              <a:rPr lang="ru-RU" dirty="0" err="1" smtClean="0"/>
              <a:t>Тeзис</a:t>
            </a:r>
            <a:r>
              <a:rPr lang="ru-RU" dirty="0" smtClean="0"/>
              <a:t>, </a:t>
            </a:r>
            <a:r>
              <a:rPr lang="ru-RU" dirty="0" err="1" smtClean="0"/>
              <a:t>пoдкpeплeнный</a:t>
            </a:r>
            <a:r>
              <a:rPr lang="ru-RU" dirty="0" smtClean="0"/>
              <a:t> </a:t>
            </a:r>
            <a:r>
              <a:rPr lang="ru-RU" dirty="0" err="1" smtClean="0"/>
              <a:t>apгумeнтoм</a:t>
            </a:r>
            <a:r>
              <a:rPr lang="ru-RU" dirty="0" smtClean="0"/>
              <a:t>, </a:t>
            </a:r>
            <a:r>
              <a:rPr lang="ru-RU" dirty="0" err="1" smtClean="0"/>
              <a:t>мoжeт</a:t>
            </a:r>
            <a:r>
              <a:rPr lang="ru-RU" dirty="0" smtClean="0"/>
              <a:t> быть </a:t>
            </a:r>
            <a:r>
              <a:rPr lang="ru-RU" dirty="0" err="1" smtClean="0"/>
              <a:t>всeгo</a:t>
            </a:r>
            <a:r>
              <a:rPr lang="ru-RU" dirty="0" smtClean="0"/>
              <a:t> </a:t>
            </a:r>
            <a:r>
              <a:rPr lang="ru-RU" dirty="0" err="1" smtClean="0"/>
              <a:t>oдин</a:t>
            </a:r>
            <a:r>
              <a:rPr lang="ru-RU" dirty="0" smtClean="0"/>
              <a:t>.</a:t>
            </a:r>
          </a:p>
          <a:p>
            <a:pPr lvl="0"/>
            <a:r>
              <a:rPr lang="ru-RU" dirty="0" err="1" smtClean="0"/>
              <a:t>Оптимaльнoe</a:t>
            </a:r>
            <a:r>
              <a:rPr lang="ru-RU" dirty="0" smtClean="0"/>
              <a:t> </a:t>
            </a:r>
            <a:r>
              <a:rPr lang="ru-RU" dirty="0" err="1" smtClean="0"/>
              <a:t>кoличeствo</a:t>
            </a:r>
            <a:r>
              <a:rPr lang="ru-RU" dirty="0" smtClean="0"/>
              <a:t> – 2.</a:t>
            </a:r>
          </a:p>
          <a:p>
            <a:pPr lvl="0"/>
            <a:r>
              <a:rPr lang="ru-RU" dirty="0" err="1" smtClean="0"/>
              <a:t>Кaждoму</a:t>
            </a:r>
            <a:r>
              <a:rPr lang="ru-RU" dirty="0" smtClean="0"/>
              <a:t> </a:t>
            </a:r>
            <a:r>
              <a:rPr lang="ru-RU" dirty="0" err="1" smtClean="0"/>
              <a:t>тeзису</a:t>
            </a:r>
            <a:r>
              <a:rPr lang="ru-RU" dirty="0" smtClean="0"/>
              <a:t> – </a:t>
            </a:r>
            <a:r>
              <a:rPr lang="ru-RU" dirty="0" err="1" smtClean="0"/>
              <a:t>свoй</a:t>
            </a:r>
            <a:r>
              <a:rPr lang="ru-RU" dirty="0" smtClean="0"/>
              <a:t> </a:t>
            </a:r>
            <a:r>
              <a:rPr lang="ru-RU" dirty="0" err="1" smtClean="0"/>
              <a:t>apгумeнт</a:t>
            </a:r>
            <a:r>
              <a:rPr lang="ru-RU" dirty="0" smtClean="0"/>
              <a:t>!</a:t>
            </a:r>
          </a:p>
          <a:p>
            <a:pPr>
              <a:buNone/>
            </a:pPr>
            <a:r>
              <a:rPr lang="ru-RU" dirty="0" smtClean="0"/>
              <a:t> </a:t>
            </a:r>
            <a:r>
              <a:rPr lang="ru-RU" b="1" dirty="0" smtClean="0"/>
              <a:t>Связка </a:t>
            </a:r>
            <a:r>
              <a:rPr lang="ru-RU" dirty="0" smtClean="0"/>
              <a:t>- это переход от одной мысли к другой. Нужно плавно переходить от тезиса к аргументации.</a:t>
            </a:r>
          </a:p>
          <a:p>
            <a:pPr>
              <a:buNone/>
            </a:pPr>
            <a:r>
              <a:rPr lang="ru-RU" b="1" dirty="0" smtClean="0"/>
              <a:t>Аргумент</a:t>
            </a:r>
            <a:r>
              <a:rPr lang="ru-RU" dirty="0" smtClean="0"/>
              <a:t> нужно:</a:t>
            </a:r>
          </a:p>
          <a:p>
            <a:pPr lvl="0"/>
            <a:r>
              <a:rPr lang="ru-RU" dirty="0" smtClean="0"/>
              <a:t>привести из литературных источников.</a:t>
            </a:r>
          </a:p>
          <a:p>
            <a:pPr lvl="0"/>
            <a:r>
              <a:rPr lang="ru-RU" dirty="0" smtClean="0"/>
              <a:t>выделить в отдельный абзац.</a:t>
            </a:r>
          </a:p>
          <a:p>
            <a:pPr lvl="0"/>
            <a:r>
              <a:rPr lang="ru-RU" dirty="0" smtClean="0"/>
              <a:t>в конце каждого абзаца написать </a:t>
            </a:r>
            <a:r>
              <a:rPr lang="ru-RU" dirty="0" err="1" smtClean="0"/>
              <a:t>микровывод</a:t>
            </a:r>
            <a:r>
              <a:rPr lang="ru-RU" dirty="0" smtClean="0"/>
              <a:t>.</a:t>
            </a:r>
          </a:p>
          <a:p>
            <a:pPr lvl="0"/>
            <a:r>
              <a:rPr lang="ru-RU" dirty="0" smtClean="0"/>
              <a:t>к одному тезису привести один литературный аргумент, но лучше, чтобы аргументов было два.</a:t>
            </a:r>
          </a:p>
          <a:p>
            <a:pPr lvl="0"/>
            <a:r>
              <a:rPr lang="ru-RU" dirty="0" smtClean="0"/>
              <a:t>если тезисов несколько, то к каждому из них приводится свой аргумент!</a:t>
            </a:r>
          </a:p>
          <a:p>
            <a:endParaRPr lang="ru-RU" dirty="0"/>
          </a:p>
        </p:txBody>
      </p:sp>
    </p:spTree>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357422" y="214290"/>
            <a:ext cx="6679074" cy="6023022"/>
          </a:xfrm>
        </p:spPr>
        <p:txBody>
          <a:bodyPr>
            <a:normAutofit fontScale="70000" lnSpcReduction="20000"/>
          </a:bodyPr>
          <a:lstStyle/>
          <a:p>
            <a:pPr algn="ctr">
              <a:buNone/>
            </a:pPr>
            <a:r>
              <a:rPr lang="ru-RU" b="1" dirty="0" smtClean="0"/>
              <a:t>Аргумент состоит из 3 элементов:</a:t>
            </a:r>
          </a:p>
          <a:p>
            <a:pPr lvl="0"/>
            <a:r>
              <a:rPr lang="ru-RU" i="1" dirty="0" smtClean="0">
                <a:solidFill>
                  <a:srgbClr val="FF0000"/>
                </a:solidFill>
              </a:rPr>
              <a:t>Обращение к литературному произведению</a:t>
            </a:r>
            <a:r>
              <a:rPr lang="ru-RU" dirty="0" smtClean="0">
                <a:solidFill>
                  <a:srgbClr val="FF0000"/>
                </a:solidFill>
              </a:rPr>
              <a:t> - </a:t>
            </a:r>
            <a:r>
              <a:rPr lang="ru-RU" dirty="0" smtClean="0"/>
              <a:t>называем автора и произведение, его жанр (если знаем; если не знаем, то так и пишем — «произведение» , чтобы избежать фактических ошибок).</a:t>
            </a:r>
          </a:p>
          <a:p>
            <a:pPr lvl="0"/>
            <a:r>
              <a:rPr lang="ru-RU" i="1" dirty="0" smtClean="0">
                <a:solidFill>
                  <a:srgbClr val="FF0000"/>
                </a:solidFill>
              </a:rPr>
              <a:t>Его интерпретация</a:t>
            </a:r>
            <a:r>
              <a:rPr lang="ru-RU" dirty="0" smtClean="0"/>
              <a:t> - здесь мы обращаемся к сюжету произведения или конкретному эпизоду, характеризуем героя(-ев). Желательно несколько раз упомянуть автора, используя речевые клише типа «автор повествует» , «автор описывает» , «писатель рассуждает» , «поэт показывает» , «автор считает» и т. п. </a:t>
            </a:r>
          </a:p>
          <a:p>
            <a:pPr lvl="0"/>
            <a:r>
              <a:rPr lang="ru-RU" i="1" dirty="0" err="1" smtClean="0">
                <a:solidFill>
                  <a:srgbClr val="FF0000"/>
                </a:solidFill>
              </a:rPr>
              <a:t>Микровывод</a:t>
            </a:r>
            <a:r>
              <a:rPr lang="ru-RU" i="1" dirty="0" smtClean="0">
                <a:solidFill>
                  <a:srgbClr val="FF0000"/>
                </a:solidFill>
              </a:rPr>
              <a:t> </a:t>
            </a:r>
            <a:r>
              <a:rPr lang="ru-RU" dirty="0" smtClean="0"/>
              <a:t>(он завершает только одну из </a:t>
            </a:r>
            <a:r>
              <a:rPr lang="ru-RU" dirty="0" err="1" smtClean="0"/>
              <a:t>микротем</a:t>
            </a:r>
            <a:r>
              <a:rPr lang="ru-RU" dirty="0" smtClean="0"/>
              <a:t>, а не всё сочинение в целом; нужен для логичности и связности текста): в этой части мы, как правило, формулируем основную мысль всего упомянутого произведения или авторскую позицию по конкретной проблеме. Используем клише типа «писатель приходит к выводу... » и т. п.</a:t>
            </a:r>
          </a:p>
          <a:p>
            <a:endParaRPr lang="ru-RU" dirty="0"/>
          </a:p>
        </p:txBody>
      </p:sp>
    </p:spTree>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Аргументы</a:t>
            </a:r>
            <a:endParaRPr lang="ru-RU" dirty="0"/>
          </a:p>
        </p:txBody>
      </p:sp>
      <p:sp>
        <p:nvSpPr>
          <p:cNvPr id="3" name="Содержимое 2"/>
          <p:cNvSpPr>
            <a:spLocks noGrp="1"/>
          </p:cNvSpPr>
          <p:nvPr>
            <p:ph idx="1"/>
          </p:nvPr>
        </p:nvSpPr>
        <p:spPr/>
        <p:txBody>
          <a:bodyPr/>
          <a:lstStyle/>
          <a:p>
            <a:r>
              <a:rPr lang="ru-RU" dirty="0" smtClean="0"/>
              <a:t>А.С. Пушкин «Капитанская дочка», «Евгений Онегин»</a:t>
            </a:r>
          </a:p>
          <a:p>
            <a:r>
              <a:rPr lang="ru-RU" dirty="0" smtClean="0"/>
              <a:t>Н.В. Гоголь «Мёртвые души»</a:t>
            </a:r>
          </a:p>
          <a:p>
            <a:r>
              <a:rPr lang="ru-RU" dirty="0" err="1" smtClean="0"/>
              <a:t>Антуан</a:t>
            </a:r>
            <a:r>
              <a:rPr lang="ru-RU" dirty="0" smtClean="0"/>
              <a:t> де Сент-Экзюпери «Маленький принц»</a:t>
            </a:r>
          </a:p>
          <a:p>
            <a:r>
              <a:rPr lang="ru-RU" dirty="0" smtClean="0"/>
              <a:t>А.П. Платонов «Юшка»</a:t>
            </a:r>
          </a:p>
          <a:p>
            <a:r>
              <a:rPr lang="ru-RU" dirty="0" smtClean="0"/>
              <a:t>А.П. Чехов «</a:t>
            </a:r>
            <a:r>
              <a:rPr lang="ru-RU" dirty="0" err="1" smtClean="0"/>
              <a:t>Ионыч</a:t>
            </a:r>
            <a:r>
              <a:rPr lang="ru-RU" dirty="0" smtClean="0"/>
              <a:t>»</a:t>
            </a:r>
          </a:p>
          <a:p>
            <a:r>
              <a:rPr lang="ru-RU" dirty="0" smtClean="0"/>
              <a:t>А.Н. Островский «Гроза»</a:t>
            </a:r>
          </a:p>
          <a:p>
            <a:endParaRPr lang="ru-RU" dirty="0"/>
          </a:p>
        </p:txBody>
      </p:sp>
    </p:spTree>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b9a5d14e43248f74bd4e87f6720ad4eb465a0ef"/>
</p:tagLst>
</file>

<file path=ppt/theme/theme1.xml><?xml version="1.0" encoding="utf-8"?>
<a:theme xmlns:a="http://schemas.openxmlformats.org/drawingml/2006/main" name="Тема Office">
  <a:themeElements>
    <a:clrScheme name="Серая">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1609</TotalTime>
  <Words>946</Words>
  <Application>Microsoft Office PowerPoint</Application>
  <PresentationFormat>Экран (4:3)</PresentationFormat>
  <Paragraphs>107</Paragraphs>
  <Slides>14</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Тема Office</vt:lpstr>
      <vt:lpstr>Итоговое сочинение 2020. Направление «Разговор с собой»</vt:lpstr>
      <vt:lpstr>Разговор с собой</vt:lpstr>
      <vt:lpstr>О чём писать в рамках данного направления?</vt:lpstr>
      <vt:lpstr>Структура итогового сочинения</vt:lpstr>
      <vt:lpstr>Вступление </vt:lpstr>
      <vt:lpstr>Пишем вступление</vt:lpstr>
      <vt:lpstr>  Основная часть = Тезис + 1 Аргумент </vt:lpstr>
      <vt:lpstr>Слайд 8</vt:lpstr>
      <vt:lpstr>Аргументы</vt:lpstr>
      <vt:lpstr>Пишем основную часть</vt:lpstr>
      <vt:lpstr>Заключение подводит итоги, содержит конечные выводы и оценки</vt:lpstr>
      <vt:lpstr>Пишем заключение </vt:lpstr>
      <vt:lpstr>Темы сочинения</vt:lpstr>
      <vt:lpstr>Цитаты и афоризмы</vt:lpstr>
    </vt:vector>
  </TitlesOfParts>
  <Company>presentation-creation.ru</Company>
  <LinksUpToDate>false</LinksUpToDate>
  <SharedDoc>false</SharedDoc>
  <HyperlinkBase>https://presentation-creation.ru/powerpoint-templates.html</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Письмо пером</dc:title>
  <dc:creator>obstinate</dc:creator>
  <dc:description>Шаблон презентации с сайта https://presentation-creation.ru/</dc:description>
  <cp:lastModifiedBy>Админ</cp:lastModifiedBy>
  <cp:revision>567</cp:revision>
  <dcterms:created xsi:type="dcterms:W3CDTF">2018-02-25T09:09:03Z</dcterms:created>
  <dcterms:modified xsi:type="dcterms:W3CDTF">2020-10-19T13:13:30Z</dcterms:modified>
</cp:coreProperties>
</file>