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271" r:id="rId4"/>
    <p:sldId id="272" r:id="rId5"/>
    <p:sldId id="273" r:id="rId6"/>
    <p:sldId id="278" r:id="rId7"/>
    <p:sldId id="274" r:id="rId8"/>
    <p:sldId id="281" r:id="rId9"/>
    <p:sldId id="280" r:id="rId10"/>
    <p:sldId id="279" r:id="rId11"/>
    <p:sldId id="275" r:id="rId12"/>
    <p:sldId id="276" r:id="rId13"/>
    <p:sldId id="277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8" r:id="rId29"/>
    <p:sldId id="256" r:id="rId30"/>
    <p:sldId id="257" r:id="rId31"/>
    <p:sldId id="258" r:id="rId32"/>
    <p:sldId id="265" r:id="rId33"/>
    <p:sldId id="269" r:id="rId34"/>
    <p:sldId id="267" r:id="rId35"/>
    <p:sldId id="270" r:id="rId36"/>
    <p:sldId id="266" r:id="rId37"/>
    <p:sldId id="301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44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296" y="9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33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81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78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38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22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31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91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98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3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8E21-1029-4A17-AF39-FBD4C9A667EF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2A494-489F-43FF-AE33-FDC0C9AE1A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25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dyt.krymschool.ru/about/workersItem/26" TargetMode="External"/><Relationship Id="rId2" Type="http://schemas.openxmlformats.org/officeDocument/2006/relationships/hyperlink" Target="mailto:n.rossiitseva@yandex.ru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06538"/>
            <a:ext cx="10515600" cy="28527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рисунок как лучшее средство наглядного метода обучения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6379" y="5170034"/>
            <a:ext cx="5425621" cy="1500187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Российцева Н.М., методист МБОУ ДО «ЦДЮТ» Симферопольского района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87828" y="192428"/>
            <a:ext cx="11016343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Инструктивно-методическое совещание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bg1">
                  <a:alpha val="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эмблема ЦДЮ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8" y="72572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3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29881"/>
          <a:stretch/>
        </p:blipFill>
        <p:spPr>
          <a:xfrm>
            <a:off x="3265714" y="249011"/>
            <a:ext cx="5660571" cy="6011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91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36" y="1827516"/>
            <a:ext cx="5798127" cy="43475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19" y="0"/>
            <a:ext cx="478016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37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76" y="96316"/>
            <a:ext cx="6335048" cy="6665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49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94" y="244912"/>
            <a:ext cx="4475411" cy="6368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4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93" y="244912"/>
            <a:ext cx="4386413" cy="6368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2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6827" r="498" b="6281"/>
          <a:stretch/>
        </p:blipFill>
        <p:spPr>
          <a:xfrm>
            <a:off x="703943" y="0"/>
            <a:ext cx="10784114" cy="7066034"/>
          </a:xfrm>
        </p:spPr>
      </p:pic>
      <p:sp>
        <p:nvSpPr>
          <p:cNvPr id="7" name="TextBox 6"/>
          <p:cNvSpPr txBox="1"/>
          <p:nvPr/>
        </p:nvSpPr>
        <p:spPr>
          <a:xfrm>
            <a:off x="703944" y="384536"/>
            <a:ext cx="10784114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954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Изображение пейзажа в различных техниках</a:t>
            </a:r>
            <a:endParaRPr lang="ru-RU" sz="4000" b="1" dirty="0">
              <a:solidFill>
                <a:srgbClr val="9544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4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2312"/>
            <a:ext cx="5965371" cy="6833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35" y="3635290"/>
            <a:ext cx="4360220" cy="3261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35" y="12312"/>
            <a:ext cx="4360220" cy="327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6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9" y="80260"/>
            <a:ext cx="4751023" cy="669747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7904" r="6798" b="23615"/>
          <a:stretch/>
        </p:blipFill>
        <p:spPr>
          <a:xfrm>
            <a:off x="5979186" y="502772"/>
            <a:ext cx="5908014" cy="585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1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7457" y="1"/>
            <a:ext cx="9104086" cy="6872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31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9.png"/>
          <p:cNvPicPr/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08350" y="-1128321"/>
            <a:ext cx="6858001" cy="9114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6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0401" y="1816440"/>
            <a:ext cx="7271657" cy="322512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Изображение декоративного натюрморта</a:t>
            </a:r>
            <a:endParaRPr lang="ru-RU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6" y="152699"/>
            <a:ext cx="3680782" cy="6552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78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4135"/>
            <a:ext cx="5965371" cy="3353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70" y="3600047"/>
            <a:ext cx="4426857" cy="3162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92" y="0"/>
            <a:ext cx="2557986" cy="3419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791199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18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08" y="93734"/>
            <a:ext cx="8508183" cy="6670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06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78" y="182562"/>
            <a:ext cx="9274843" cy="6492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9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14" y="0"/>
            <a:ext cx="9626600" cy="6805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36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1409" r="8640" b="13237"/>
          <a:stretch/>
        </p:blipFill>
        <p:spPr>
          <a:xfrm>
            <a:off x="1303621" y="94342"/>
            <a:ext cx="9584758" cy="6669316"/>
          </a:xfrm>
        </p:spPr>
      </p:pic>
    </p:spTree>
    <p:extLst>
      <p:ext uri="{BB962C8B-B14F-4D97-AF65-F5344CB8AC3E}">
        <p14:creationId xmlns:p14="http://schemas.microsoft.com/office/powerpoint/2010/main" val="138151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72" y="-77848"/>
            <a:ext cx="5718628" cy="6935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54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87" y="3120573"/>
            <a:ext cx="5803501" cy="3570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656" y="119262"/>
            <a:ext cx="5631543" cy="3822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4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82" y="191237"/>
            <a:ext cx="8634035" cy="6475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2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школа3\2019-2020\курсыКРИППО\15-26июня\25июня\20200625_2333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67" y="142532"/>
            <a:ext cx="9460866" cy="657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28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0469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8" y="110239"/>
            <a:ext cx="4822817" cy="6637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25" y="116541"/>
            <a:ext cx="4960258" cy="6631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75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92" y="1149790"/>
            <a:ext cx="3418815" cy="4558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723" y="1149789"/>
            <a:ext cx="3464459" cy="4556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7" y="1144730"/>
            <a:ext cx="3421320" cy="456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71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53" y="133058"/>
            <a:ext cx="4608212" cy="6591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9" t="15162" r="1"/>
          <a:stretch/>
        </p:blipFill>
        <p:spPr>
          <a:xfrm>
            <a:off x="6835367" y="133058"/>
            <a:ext cx="3794467" cy="6642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07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13" y="938148"/>
            <a:ext cx="326350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60" y="76798"/>
            <a:ext cx="2199885" cy="2933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" y="3865830"/>
            <a:ext cx="3989560" cy="2992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37" y="1"/>
            <a:ext cx="4650463" cy="3479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97" y="3639721"/>
            <a:ext cx="1860673" cy="3101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630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67" y="0"/>
            <a:ext cx="9433711" cy="6854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62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2" y="-2715"/>
            <a:ext cx="9633977" cy="6860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553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10" y="0"/>
            <a:ext cx="9136838" cy="6852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97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87" y="-14135"/>
            <a:ext cx="4919026" cy="6886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53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06538"/>
            <a:ext cx="10515600" cy="28527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рисунок как лучшее средство наглядного метода обучения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9657" y="4574948"/>
            <a:ext cx="6952344" cy="192745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600" dirty="0" smtClean="0"/>
              <a:t>Российцева Н.М., </a:t>
            </a:r>
          </a:p>
          <a:p>
            <a:r>
              <a:rPr lang="ru-RU" dirty="0" smtClean="0"/>
              <a:t>методист МБОУ ДО «ЦДЮТ» Симферопольского района</a:t>
            </a:r>
          </a:p>
          <a:p>
            <a:endParaRPr lang="ru-RU" dirty="0"/>
          </a:p>
          <a:p>
            <a:r>
              <a:rPr lang="ru-RU" dirty="0" smtClean="0"/>
              <a:t>почта: </a:t>
            </a:r>
            <a:r>
              <a:rPr lang="en-US" i="1" dirty="0" smtClean="0">
                <a:hlinkClick r:id="rId2"/>
              </a:rPr>
              <a:t>n.rossiitseva@yandex.ru</a:t>
            </a:r>
            <a:endParaRPr lang="ru-RU" i="1" dirty="0" smtClean="0"/>
          </a:p>
          <a:p>
            <a:r>
              <a:rPr lang="ru-RU" dirty="0" smtClean="0"/>
              <a:t>сайт: </a:t>
            </a:r>
            <a:r>
              <a:rPr lang="en-US" dirty="0" smtClean="0">
                <a:hlinkClick r:id="rId3"/>
              </a:rPr>
              <a:t>https://cdyt.krymschool.ru/about/workersItem/26</a:t>
            </a:r>
            <a:endParaRPr lang="ru-RU" dirty="0" smtClean="0"/>
          </a:p>
          <a:p>
            <a:endParaRPr lang="ru-RU" i="1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87828" y="192428"/>
            <a:ext cx="11016343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/>
              <a:t>Инструктивно-методическое совещание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3881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64" y="135476"/>
            <a:ext cx="5041892" cy="6722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7" y="129735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988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t="13615" r="85" b="13903"/>
          <a:stretch/>
        </p:blipFill>
        <p:spPr>
          <a:xfrm>
            <a:off x="207913" y="387972"/>
            <a:ext cx="4755973" cy="2627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7" y="48452"/>
            <a:ext cx="2361658" cy="3156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5546" r="5770" b="20803"/>
          <a:stretch/>
        </p:blipFill>
        <p:spPr>
          <a:xfrm>
            <a:off x="6836957" y="99161"/>
            <a:ext cx="2194935" cy="305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36" y="3429000"/>
            <a:ext cx="5599376" cy="3359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0" y="3429000"/>
            <a:ext cx="4131858" cy="3098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57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школа3\2019-2020\курсыКРИППО\15-26июня\25июня\изо16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09" y="294003"/>
            <a:ext cx="3564392" cy="6411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Users\user\Desktop\школа3\2019-2020\курсыКРИППО\15-26июня\25июня\Изображение 0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47" y="294004"/>
            <a:ext cx="4213224" cy="6411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96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65" y="135933"/>
            <a:ext cx="8496264" cy="658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80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38" y="246847"/>
            <a:ext cx="4657523" cy="6364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10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24" y="178116"/>
            <a:ext cx="4473152" cy="650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067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58</Words>
  <Application>Microsoft Office PowerPoint</Application>
  <PresentationFormat>Широкоэкранный</PresentationFormat>
  <Paragraphs>12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Педагогический рисунок как лучшее средство наглядного метода обучения</vt:lpstr>
      <vt:lpstr>Изображение декоративного натюрморта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Педагогический рисунок как лучшее средство наглядного метода обучения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Director</dc:creator>
  <cp:lastModifiedBy>Director</cp:lastModifiedBy>
  <cp:revision>14</cp:revision>
  <dcterms:created xsi:type="dcterms:W3CDTF">2020-08-19T06:07:11Z</dcterms:created>
  <dcterms:modified xsi:type="dcterms:W3CDTF">2020-08-19T07:30:28Z</dcterms:modified>
</cp:coreProperties>
</file>