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_rels/presentation.xml.rels" ContentType="application/vnd.openxmlformats-package.relationships+xml"/>
  <Override PartName="/ppt/media/image1.jpeg" ContentType="image/jpeg"/>
  <Override PartName="/ppt/media/image18.jpeg" ContentType="image/jpeg"/>
  <Override PartName="/ppt/media/image2.jpeg" ContentType="image/jpeg"/>
  <Override PartName="/ppt/media/image19.jpeg" ContentType="image/jpeg"/>
  <Override PartName="/ppt/media/image3.jpeg" ContentType="image/jpeg"/>
  <Override PartName="/ppt/media/image4.jpeg" ContentType="image/jpeg"/>
  <Override PartName="/ppt/media/image10.jpeg" ContentType="image/jpeg"/>
  <Override PartName="/ppt/media/image5.jpeg" ContentType="image/jpeg"/>
  <Override PartName="/ppt/media/image11.jpeg" ContentType="image/jpeg"/>
  <Override PartName="/ppt/media/image6.jpeg" ContentType="image/jpeg"/>
  <Override PartName="/ppt/media/image12.jpeg" ContentType="image/jpeg"/>
  <Override PartName="/ppt/media/image7.jpeg" ContentType="image/jpeg"/>
  <Override PartName="/ppt/media/image13.jpeg" ContentType="image/jpeg"/>
  <Override PartName="/ppt/media/image8.jpeg" ContentType="image/jpeg"/>
  <Override PartName="/ppt/media/image14.jpeg" ContentType="image/jpeg"/>
  <Override PartName="/ppt/media/image9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DF9621D-88B2-4B03-8D16-8841E4A42F5B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18.02.2023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4663B22-CF9A-49E4-A642-34FDA063CD8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654B79B-A9E2-4AEF-88E1-4D94F9291326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18.02.2023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A3A5182-1D1B-4206-9176-BD9CC7E7A10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28560" y="143172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4000"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0000"/>
                </a:solidFill>
                <a:latin typeface="Calibri Light"/>
              </a:rPr>
              <a:t>Базовый центр </a:t>
            </a:r>
            <a:br/>
            <a:r>
              <a:rPr b="1" lang="ru-RU" sz="4800" spc="-1" strike="noStrike">
                <a:solidFill>
                  <a:srgbClr val="000000"/>
                </a:solidFill>
                <a:latin typeface="Calibri Light"/>
              </a:rPr>
              <a:t>МБОУ «Молодежненская школа № 2»</a:t>
            </a:r>
            <a:endParaRPr b="1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972000" y="2772720"/>
            <a:ext cx="7011000" cy="6688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Отчет о работе за I полугодие 2022/2023 учебного года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4BD2D7E-8317-4927-AEF9-C559B1C7BB2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743040" y="1694880"/>
            <a:ext cx="7772040" cy="828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3000"/>
          </a:bodyPr>
          <a:p>
            <a:pPr algn="ctr">
              <a:lnSpc>
                <a:spcPct val="90000"/>
              </a:lnSpc>
            </a:pPr>
            <a:r>
              <a:rPr b="1" lang="en-US" sz="6000" spc="-1" strike="noStrike">
                <a:solidFill>
                  <a:srgbClr val="000000"/>
                </a:solidFill>
                <a:latin typeface="Calibri Light"/>
              </a:rPr>
              <a:t>Мероприятия, проводимые в  I полугодии  2022/2023 учебного года</a:t>
            </a:r>
            <a:endParaRPr b="1" lang="en-US" sz="60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743040" y="2505600"/>
            <a:ext cx="7772040" cy="8424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Постоянно действующий семинар для учителей русского языка «Приёмы подготовки учащихся к итоговому сочинению по литературе с учетом требований 2022 года»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9B79821-2F31-4F01-A4E4-2443474CAD0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10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rcRect l="0" t="21559" r="0" b="15106"/>
          <a:stretch/>
        </p:blipFill>
        <p:spPr>
          <a:xfrm>
            <a:off x="659880" y="3456000"/>
            <a:ext cx="3708000" cy="3124800"/>
          </a:xfrm>
          <a:prstGeom prst="rect">
            <a:avLst/>
          </a:prstGeom>
          <a:ln w="0">
            <a:noFill/>
          </a:ln>
        </p:spPr>
      </p:pic>
      <p:pic>
        <p:nvPicPr>
          <p:cNvPr id="120" name="" descr=""/>
          <p:cNvPicPr/>
          <p:nvPr/>
        </p:nvPicPr>
        <p:blipFill>
          <a:blip r:embed="rId2"/>
          <a:srcRect l="0" t="34321" r="3674" b="6236"/>
          <a:stretch/>
        </p:blipFill>
        <p:spPr>
          <a:xfrm>
            <a:off x="4640400" y="3456000"/>
            <a:ext cx="3783240" cy="311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743040" y="1694880"/>
            <a:ext cx="7772040" cy="828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3000"/>
          </a:bodyPr>
          <a:p>
            <a:pPr algn="ctr">
              <a:lnSpc>
                <a:spcPct val="90000"/>
              </a:lnSpc>
            </a:pPr>
            <a:r>
              <a:rPr b="1" lang="en-US" sz="6000" spc="-1" strike="noStrike">
                <a:solidFill>
                  <a:srgbClr val="000000"/>
                </a:solidFill>
                <a:latin typeface="Calibri Light"/>
              </a:rPr>
              <a:t>Мероприятия, проводимые в  I полугодии  2022/2023 учебного года</a:t>
            </a:r>
            <a:endParaRPr b="1" lang="en-US" sz="60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743040" y="2505600"/>
            <a:ext cx="7772040" cy="8424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Семинар-практикум учителей истории и обществознания «Методика работы с наглядностью при формировании функциональной грамотности обучающихся на уроках истории и обществознания»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5FDA1AC-4E55-4CBF-8577-DBAE0810FA0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11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306000" y="3420000"/>
            <a:ext cx="4194000" cy="3151080"/>
          </a:xfrm>
          <a:prstGeom prst="rect">
            <a:avLst/>
          </a:prstGeom>
          <a:ln w="0">
            <a:noFill/>
          </a:ln>
        </p:spPr>
      </p:pic>
      <p:pic>
        <p:nvPicPr>
          <p:cNvPr id="125" name="" descr=""/>
          <p:cNvPicPr/>
          <p:nvPr/>
        </p:nvPicPr>
        <p:blipFill>
          <a:blip r:embed="rId2"/>
          <a:srcRect l="0" t="0" r="0" b="10"/>
          <a:stretch/>
        </p:blipFill>
        <p:spPr>
          <a:xfrm>
            <a:off x="4650120" y="3414600"/>
            <a:ext cx="4176000" cy="313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743040" y="1694880"/>
            <a:ext cx="7772040" cy="828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3000"/>
          </a:bodyPr>
          <a:p>
            <a:pPr algn="ctr">
              <a:lnSpc>
                <a:spcPct val="90000"/>
              </a:lnSpc>
            </a:pPr>
            <a:r>
              <a:rPr b="1" lang="en-US" sz="6000" spc="-1" strike="noStrike">
                <a:solidFill>
                  <a:srgbClr val="000000"/>
                </a:solidFill>
                <a:latin typeface="Calibri Light"/>
              </a:rPr>
              <a:t>Мероприятия, проводимые в  I полугодии  2022/2023 учебного года</a:t>
            </a:r>
            <a:endParaRPr b="1" lang="en-US" sz="60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743040" y="2505600"/>
            <a:ext cx="7772040" cy="8424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2200" spc="-1" strike="noStrike">
                <a:solidFill>
                  <a:srgbClr val="000000"/>
                </a:solidFill>
                <a:latin typeface="Calibri"/>
              </a:rPr>
              <a:t>Семинар-практикум советников директоров по воспитанию и взаимодействию с детскими общественными объединениями.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3BB083A-CA97-4EBD-9D98-56265B3B3CC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rcRect l="0" t="2786" r="0" b="6486"/>
          <a:stretch/>
        </p:blipFill>
        <p:spPr>
          <a:xfrm>
            <a:off x="779040" y="3240000"/>
            <a:ext cx="3038040" cy="3420000"/>
          </a:xfrm>
          <a:prstGeom prst="rect">
            <a:avLst/>
          </a:prstGeom>
          <a:ln w="0">
            <a:noFill/>
          </a:ln>
        </p:spPr>
      </p:pic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4002120" y="3270600"/>
            <a:ext cx="4500000" cy="338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874080" y="212040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Спасибо за внимание!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7DE1A28-D936-4EC7-9C6F-7F2BA4559EA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743040" y="1586880"/>
            <a:ext cx="7772040" cy="828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38000"/>
          </a:bodyPr>
          <a:p>
            <a:pPr algn="ctr">
              <a:lnSpc>
                <a:spcPct val="90000"/>
              </a:lnSpc>
            </a:pPr>
            <a:r>
              <a:rPr b="1" lang="en-US" sz="6000" spc="-1" strike="noStrike">
                <a:solidFill>
                  <a:srgbClr val="000000"/>
                </a:solidFill>
                <a:latin typeface="Calibri Light"/>
              </a:rPr>
              <a:t>Цели деятельности базового центра:</a:t>
            </a:r>
            <a:endParaRPr b="1" lang="en-US" sz="60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743040" y="2397600"/>
            <a:ext cx="7772040" cy="35121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создание и поддержка единой системы учебной, воспитательной и методической работы;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повышение уровня профессиональной компетентности педагогических кадров.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8223E64-BB79-4E19-9C0E-68719028AF5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2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743040" y="1586880"/>
            <a:ext cx="7772040" cy="828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38000"/>
          </a:bodyPr>
          <a:p>
            <a:pPr algn="ctr">
              <a:lnSpc>
                <a:spcPct val="90000"/>
              </a:lnSpc>
            </a:pPr>
            <a:r>
              <a:rPr b="1" lang="en-US" sz="6000" spc="-1" strike="noStrike">
                <a:solidFill>
                  <a:srgbClr val="000000"/>
                </a:solidFill>
                <a:latin typeface="Calibri Light"/>
              </a:rPr>
              <a:t>Задачи деятельности базового центра:</a:t>
            </a:r>
            <a:endParaRPr b="1" lang="en-US" sz="60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743040" y="2397600"/>
            <a:ext cx="7772040" cy="35121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создание единой информационно-образовательной среды для обеспечения образовательной деятельности;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обеспечение доступности качественного образования при эффективном использовании ресурсов образовательных учреждений;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организация работы с молодым и малоопытными педагогами в районе;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обобщение и распространение передового педагогического опыта.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582F6B9-9C0C-42DE-9C4F-C0D5C51D8F7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3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84560" y="689040"/>
            <a:ext cx="62114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libri Light"/>
              </a:rPr>
              <a:t>Методическая тема работы базового центра:</a:t>
            </a:r>
            <a:endParaRPr b="1" lang="en-US" sz="36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484560" y="2041560"/>
            <a:ext cx="49514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«Совершенствование качества образования ,обновление содержания и педагогических технологий в условиях работы по ФГОС».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F223F09-8709-424F-B9BC-4F61D13E85D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3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628560" y="365040"/>
            <a:ext cx="62114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2500" spc="-1" strike="noStrike">
                <a:solidFill>
                  <a:srgbClr val="000000"/>
                </a:solidFill>
                <a:latin typeface="Calibri Light"/>
              </a:rPr>
              <a:t>Деятельность базового центра МБОУ «Молодежненская школа № 2» осуществляется на основе требований следующих нормативных документов:</a:t>
            </a:r>
            <a:endParaRPr b="1" lang="en-US" sz="25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628560" y="1825560"/>
            <a:ext cx="49514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–  </a:t>
            </a:r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Конституция РФ;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Федеральный закон «Об образовании в Российской Федерации» от 29.12.2012 № 273-ФЗ;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Концепция модернизации системы общего образования Республики Крым на 2014-2017 годы, утвержденная решением коллегии Министерства образования, науки и молодежи Республики Крым от 26.08.2014 № 2/5;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приказ Министерства образования , науки и молодежи Крым от 06.10.2015 № 993 «Об организации работы ресурсных, опорных и базовых центров в 2015-2016 учебном году»;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приказ Управления образования администрации Симферопольского района Республики Крым от 23.08.2021 № 631 «Об организации работы ресурсного и базовых центров в 2021-2022 учебном году»;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Типовое положение о центре (ресурсном, опорном, базовом), утвержденное решением ученого совета КРИППО;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lang="en-US" sz="1300" spc="-1" strike="noStrike">
                <a:solidFill>
                  <a:srgbClr val="000000"/>
                </a:solidFill>
                <a:latin typeface="Calibri"/>
              </a:rPr>
              <a:t>Положение о базовом центре МБОУ «Молодежненская школа № 2».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58FB669-07D4-4FF4-BAE4-2404FCD15D5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3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743040" y="1694880"/>
            <a:ext cx="7772040" cy="828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3000"/>
          </a:bodyPr>
          <a:p>
            <a:pPr algn="ctr">
              <a:lnSpc>
                <a:spcPct val="90000"/>
              </a:lnSpc>
            </a:pPr>
            <a:r>
              <a:rPr b="1" lang="en-US" sz="6000" spc="-1" strike="noStrike">
                <a:solidFill>
                  <a:srgbClr val="000000"/>
                </a:solidFill>
                <a:latin typeface="Calibri Light"/>
              </a:rPr>
              <a:t>Мероприятия, проводимые в  I полугодии  2022/2023 учебного года</a:t>
            </a:r>
            <a:endParaRPr b="1" lang="en-US" sz="60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743040" y="2505600"/>
            <a:ext cx="7772040" cy="8424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Семинар-практикум  по  подготовке к ГИА: «Приемы решения заданий  ЕГЭ по математике». 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42D881E-DB80-4267-8C35-17E767BCA38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6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396000" y="3420000"/>
            <a:ext cx="4079520" cy="3051360"/>
          </a:xfrm>
          <a:prstGeom prst="rect">
            <a:avLst/>
          </a:prstGeom>
          <a:ln w="0"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4721040" y="3408480"/>
            <a:ext cx="4078800" cy="304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743040" y="1694880"/>
            <a:ext cx="7772040" cy="828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3000"/>
          </a:bodyPr>
          <a:p>
            <a:pPr algn="ctr">
              <a:lnSpc>
                <a:spcPct val="90000"/>
              </a:lnSpc>
            </a:pPr>
            <a:r>
              <a:rPr b="1" lang="en-US" sz="6000" spc="-1" strike="noStrike">
                <a:solidFill>
                  <a:srgbClr val="000000"/>
                </a:solidFill>
                <a:latin typeface="Calibri Light"/>
              </a:rPr>
              <a:t>Мероприятия, проводимые в  I полугодии  2022/2023 учебного года</a:t>
            </a:r>
            <a:endParaRPr b="1" lang="en-US" sz="60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743040" y="2505600"/>
            <a:ext cx="7772040" cy="8424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Семинар для учителей русского языка и литературы, преподающих в старших классах, по теме «Приёмы подготовки учащихся к итоговому сочинению по литературе с учётом требований 2022 года».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9014DD2-9AFB-4761-860E-C88595128AE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7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1080000" y="3940200"/>
            <a:ext cx="3384000" cy="253116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4608000" y="3916080"/>
            <a:ext cx="3384000" cy="252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743040" y="1694880"/>
            <a:ext cx="7772040" cy="828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3000"/>
          </a:bodyPr>
          <a:p>
            <a:pPr algn="ctr">
              <a:lnSpc>
                <a:spcPct val="90000"/>
              </a:lnSpc>
            </a:pPr>
            <a:r>
              <a:rPr b="1" lang="en-US" sz="6000" spc="-1" strike="noStrike">
                <a:solidFill>
                  <a:srgbClr val="000000"/>
                </a:solidFill>
                <a:latin typeface="Calibri Light"/>
              </a:rPr>
              <a:t>Мероприятия, проводимые в  I полугодии  2022/2023 учебного года</a:t>
            </a:r>
            <a:endParaRPr b="1" lang="en-US" sz="60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743040" y="2505600"/>
            <a:ext cx="7772040" cy="8424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Муниципальный этап соревнований по волейболу «СЕРЕБРЯНЫЙ МЯЧ» среди юношей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6B1B657-2180-4DF3-B1BB-0C59D37C6DC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8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2490840" y="3312000"/>
            <a:ext cx="4394520" cy="325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743040" y="1694880"/>
            <a:ext cx="7772040" cy="828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3000"/>
          </a:bodyPr>
          <a:p>
            <a:pPr algn="ctr">
              <a:lnSpc>
                <a:spcPct val="90000"/>
              </a:lnSpc>
            </a:pPr>
            <a:r>
              <a:rPr b="1" lang="en-US" sz="6000" spc="-1" strike="noStrike">
                <a:solidFill>
                  <a:srgbClr val="000000"/>
                </a:solidFill>
                <a:latin typeface="Calibri Light"/>
              </a:rPr>
              <a:t>Мероприятия, проводимые в  I полугодии  2022/2023 учебного года</a:t>
            </a:r>
            <a:endParaRPr b="1" lang="en-US" sz="60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743040" y="2505600"/>
            <a:ext cx="7772040" cy="8424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Муниципальный этап соревнований по волейболу "Серебряный мяч" среди девушек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0237D39-E0F4-4836-A999-5BAE5F5FB0F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9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rcRect l="0" t="26483" r="0" b="20541"/>
          <a:stretch/>
        </p:blipFill>
        <p:spPr>
          <a:xfrm>
            <a:off x="360000" y="3384000"/>
            <a:ext cx="4133520" cy="2952000"/>
          </a:xfrm>
          <a:prstGeom prst="rect">
            <a:avLst/>
          </a:prstGeom>
          <a:ln w="0">
            <a:noFill/>
          </a:ln>
        </p:spPr>
      </p:pic>
      <p:pic>
        <p:nvPicPr>
          <p:cNvPr id="115" name="" descr=""/>
          <p:cNvPicPr/>
          <p:nvPr/>
        </p:nvPicPr>
        <p:blipFill>
          <a:blip r:embed="rId2"/>
          <a:srcRect l="0" t="0" r="0" b="3727"/>
          <a:stretch/>
        </p:blipFill>
        <p:spPr>
          <a:xfrm>
            <a:off x="4716000" y="3374280"/>
            <a:ext cx="4132800" cy="294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</TotalTime>
  <Application>LibreOffice/7.0.4.2$MacOSX_X86_64 LibreOffice_project/dcf040e67528d9187c66b2379df5ea4407429775</Application>
  <AppVersion>15.0000</AppVersion>
  <Words>20</Words>
  <Paragraphs>8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2018-01-08T14:19:34Z</dcterms:created>
  <dc:creator>Oleg Griban</dc:creator>
  <dc:description/>
  <dc:language>ru-RU</dc:language>
  <cp:lastModifiedBy/>
  <dcterms:modified xsi:type="dcterms:W3CDTF">2023-02-18T15:35:58Z</dcterms:modified>
  <cp:revision>10</cp:revision>
  <dc:subject/>
  <dc:title>Название презентации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4</vt:i4>
  </property>
</Properties>
</file>