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65" r:id="rId4"/>
    <p:sldId id="268" r:id="rId5"/>
    <p:sldId id="269" r:id="rId6"/>
    <p:sldId id="270" r:id="rId7"/>
    <p:sldId id="259" r:id="rId8"/>
    <p:sldId id="260" r:id="rId9"/>
    <p:sldId id="261" r:id="rId10"/>
    <p:sldId id="262" r:id="rId11"/>
    <p:sldId id="271" r:id="rId12"/>
    <p:sldId id="272" r:id="rId13"/>
    <p:sldId id="273" r:id="rId14"/>
    <p:sldId id="274" r:id="rId15"/>
    <p:sldId id="263" r:id="rId16"/>
    <p:sldId id="264" r:id="rId17"/>
    <p:sldId id="276" r:id="rId18"/>
    <p:sldId id="275" r:id="rId19"/>
    <p:sldId id="267" r:id="rId20"/>
    <p:sldId id="277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588" autoAdjust="0"/>
    <p:restoredTop sz="94662" autoAdjust="0"/>
  </p:normalViewPr>
  <p:slideViewPr>
    <p:cSldViewPr>
      <p:cViewPr varScale="1">
        <p:scale>
          <a:sx n="72" d="100"/>
          <a:sy n="72" d="100"/>
        </p:scale>
        <p:origin x="1002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031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8230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5513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36456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2361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721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794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4356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40964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352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2A4-6293-429C-BECF-C31C6725B4CA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0974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862A4-6293-429C-BECF-C31C6725B4CA}" type="datetimeFigureOut">
              <a:rPr lang="ru-RU" smtClean="0"/>
              <a:t>19.11.2024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8F314-8BB5-4834-B437-2AD8D7EF4E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616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jpeg"/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C:\Users\User\Downloads\i (2).webp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31975" y="-144463"/>
            <a:ext cx="8000057" cy="2366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«Детский сад  «Флажок» пгт. Гвардейское»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Симферопольского района Республики Крым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39416" y="1929548"/>
            <a:ext cx="10369151" cy="301162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58145" y="1929548"/>
            <a:ext cx="1080119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Деловая игра</a:t>
            </a:r>
          </a:p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«Музыкальный ринг»</a:t>
            </a:r>
          </a:p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Музыкальный руководитель, высшей категории</a:t>
            </a:r>
          </a:p>
          <a:p>
            <a:pPr algn="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Сулейманова Зульфия Маратовна</a:t>
            </a:r>
          </a:p>
          <a:p>
            <a:pPr algn="ctr"/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26683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45296758-9121-425E-9FA3-BCCB4E920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551384" y="404664"/>
            <a:ext cx="10729192" cy="583264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451484" y="662039"/>
            <a:ext cx="8928992" cy="16648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4000" dirty="0">
                <a:solidFill>
                  <a:srgbClr val="333333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Раунд 5. «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Крылатые выражения»</a:t>
            </a:r>
            <a:endParaRPr lang="ru-RU" sz="4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</a:pPr>
            <a:endParaRPr lang="ru-RU" sz="1400" dirty="0">
              <a:solidFill>
                <a:schemeClr val="tx2">
                  <a:lumMod val="75000"/>
                </a:schemeClr>
              </a:solidFill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ru-RU" dirty="0">
                <a:solidFill>
                  <a:srgbClr val="333333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  <a:p>
            <a:pPr>
              <a:lnSpc>
                <a:spcPct val="115000"/>
              </a:lnSpc>
            </a:pPr>
            <a:r>
              <a:rPr lang="ru-RU" dirty="0">
                <a:solidFill>
                  <a:srgbClr val="333333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1400" dirty="0">
              <a:ea typeface="Calibri"/>
              <a:cs typeface="Times New Roman"/>
            </a:endParaRPr>
          </a:p>
        </p:txBody>
      </p:sp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592" y="2595179"/>
            <a:ext cx="6557129" cy="3488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93923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45296758-9121-425E-9FA3-BCCB4E920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551384" y="404664"/>
            <a:ext cx="10729192" cy="583264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199456" y="2306018"/>
            <a:ext cx="9793088" cy="1086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4000" dirty="0">
                <a:solidFill>
                  <a:srgbClr val="333333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Играть первую скрипку. </a:t>
            </a:r>
            <a:r>
              <a:rPr lang="ru-RU" sz="6000" b="1" dirty="0">
                <a:solidFill>
                  <a:srgbClr val="333333"/>
                </a:solidFill>
                <a:latin typeface="Times New Roman"/>
                <a:ea typeface="Calibri"/>
                <a:cs typeface="Times New Roman"/>
              </a:rPr>
              <a:t> </a:t>
            </a:r>
            <a:endParaRPr lang="ru-RU" sz="6000" b="1" dirty="0">
              <a:ea typeface="Calibri"/>
              <a:cs typeface="Times New Roman"/>
            </a:endParaRPr>
          </a:p>
        </p:txBody>
      </p:sp>
      <p:pic>
        <p:nvPicPr>
          <p:cNvPr id="6" name="Picture 2" descr="Picture background">
            <a:extLst>
              <a:ext uri="{FF2B5EF4-FFF2-40B4-BE49-F238E27FC236}">
                <a16:creationId xmlns:a16="http://schemas.microsoft.com/office/drawing/2014/main" id="{CCD54C68-FF48-4DED-850A-0416DF5B10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096" y="4069503"/>
            <a:ext cx="3868731" cy="2057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631914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45296758-9121-425E-9FA3-BCCB4E920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551384" y="404664"/>
            <a:ext cx="10729192" cy="583264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911424" y="2420888"/>
            <a:ext cx="9793088" cy="1086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6000" b="1" dirty="0">
                <a:solidFill>
                  <a:srgbClr val="333333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Медведь на ухо наступил.</a:t>
            </a:r>
            <a:endParaRPr lang="ru-RU" sz="6000" b="1" dirty="0">
              <a:ea typeface="Calibri"/>
              <a:cs typeface="Times New Roman"/>
            </a:endParaRPr>
          </a:p>
        </p:txBody>
      </p:sp>
      <p:pic>
        <p:nvPicPr>
          <p:cNvPr id="6" name="Picture 2" descr="Picture background">
            <a:extLst>
              <a:ext uri="{FF2B5EF4-FFF2-40B4-BE49-F238E27FC236}">
                <a16:creationId xmlns:a16="http://schemas.microsoft.com/office/drawing/2014/main" id="{7FCC16A5-4F7C-4ADD-A393-18024E6DE5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096" y="4069503"/>
            <a:ext cx="3868731" cy="2057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62691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45296758-9121-425E-9FA3-BCCB4E920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551384" y="404664"/>
            <a:ext cx="10729192" cy="583264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911424" y="2420888"/>
            <a:ext cx="9793088" cy="1086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6000" b="1" dirty="0">
                <a:solidFill>
                  <a:srgbClr val="333333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Поёт как соловей.</a:t>
            </a:r>
            <a:endParaRPr lang="ru-RU" sz="6000" b="1" dirty="0">
              <a:ea typeface="Calibri"/>
              <a:cs typeface="Times New Roman"/>
            </a:endParaRPr>
          </a:p>
        </p:txBody>
      </p:sp>
      <p:pic>
        <p:nvPicPr>
          <p:cNvPr id="6" name="Picture 2" descr="Picture background">
            <a:extLst>
              <a:ext uri="{FF2B5EF4-FFF2-40B4-BE49-F238E27FC236}">
                <a16:creationId xmlns:a16="http://schemas.microsoft.com/office/drawing/2014/main" id="{FBCDD38E-572A-4738-8917-A7339014EB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096" y="4069503"/>
            <a:ext cx="3868731" cy="2057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45670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45296758-9121-425E-9FA3-BCCB4E9207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551384" y="404664"/>
            <a:ext cx="10729192" cy="583264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911424" y="2420888"/>
            <a:ext cx="9793088" cy="10869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6000" b="1" dirty="0">
                <a:solidFill>
                  <a:srgbClr val="333333"/>
                </a:solidFill>
                <a:latin typeface="Times New Roman" pitchFamily="18" charset="0"/>
                <a:ea typeface="Calibri"/>
                <a:cs typeface="Times New Roman" pitchFamily="18" charset="0"/>
              </a:rPr>
              <a:t> </a:t>
            </a:r>
            <a:r>
              <a:rPr lang="ru-RU" sz="6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Лебединая песня.</a:t>
            </a:r>
            <a:endParaRPr lang="ru-RU" sz="6000" b="1" dirty="0">
              <a:ea typeface="Calibri"/>
              <a:cs typeface="Times New Roman"/>
            </a:endParaRPr>
          </a:p>
        </p:txBody>
      </p:sp>
      <p:pic>
        <p:nvPicPr>
          <p:cNvPr id="6" name="Picture 2" descr="Picture background">
            <a:extLst>
              <a:ext uri="{FF2B5EF4-FFF2-40B4-BE49-F238E27FC236}">
                <a16:creationId xmlns:a16="http://schemas.microsoft.com/office/drawing/2014/main" id="{2BAAD676-AA18-4D9B-8D7D-6926838189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096" y="4069503"/>
            <a:ext cx="3868731" cy="2057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36317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8CE1E9C5-9EAC-4097-9976-C8FA5AB722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18864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695400" y="571716"/>
            <a:ext cx="10873208" cy="571457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Picture backgroun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15" t="10721" r="7533" b="18766"/>
          <a:stretch/>
        </p:blipFill>
        <p:spPr bwMode="auto">
          <a:xfrm>
            <a:off x="3107263" y="2420888"/>
            <a:ext cx="6049481" cy="2664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215680" y="764704"/>
            <a:ext cx="62646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Раунд 6. «Передай ритм»</a:t>
            </a:r>
          </a:p>
        </p:txBody>
      </p:sp>
    </p:spTree>
    <p:extLst>
      <p:ext uri="{BB962C8B-B14F-4D97-AF65-F5344CB8AC3E}">
        <p14:creationId xmlns:p14="http://schemas.microsoft.com/office/powerpoint/2010/main" val="4784580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2D2AE087-CB52-41A7-8FAC-E0D2654F1B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839416" y="548680"/>
            <a:ext cx="10513168" cy="567671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127448" y="920914"/>
            <a:ext cx="993710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Раунд 7. «Песня в карточке – </a:t>
            </a:r>
            <a:r>
              <a:rPr lang="ru-RU" sz="4000" b="1" dirty="0" err="1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схемачтение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sz="4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Picture background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761" b="50000"/>
          <a:stretch/>
        </p:blipFill>
        <p:spPr bwMode="auto">
          <a:xfrm>
            <a:off x="2899276" y="2996952"/>
            <a:ext cx="5832649" cy="266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456737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2D2AE087-CB52-41A7-8FAC-E0D2654F1B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335360" y="332656"/>
            <a:ext cx="11449272" cy="619268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D5E0A3E-6235-4225-9EC7-A380352F7114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563" b="8125"/>
          <a:stretch/>
        </p:blipFill>
        <p:spPr bwMode="auto">
          <a:xfrm>
            <a:off x="424338" y="2348880"/>
            <a:ext cx="1841351" cy="17811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B5C4C99B-6E6D-4E0D-8350-469804D26F32}"/>
              </a:ext>
            </a:extLst>
          </p:cNvPr>
          <p:cNvCxnSpPr/>
          <p:nvPr/>
        </p:nvCxnSpPr>
        <p:spPr>
          <a:xfrm flipV="1">
            <a:off x="2314627" y="3229930"/>
            <a:ext cx="257175" cy="9525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7D3F1919-9C7D-4235-A852-55EC51B55D3F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3324" y="2405890"/>
            <a:ext cx="2264135" cy="172414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5F3AF217-5037-4436-8835-4F9BEA1CD0BA}"/>
              </a:ext>
            </a:extLst>
          </p:cNvPr>
          <p:cNvCxnSpPr>
            <a:cxnSpLocks/>
          </p:cNvCxnSpPr>
          <p:nvPr/>
        </p:nvCxnSpPr>
        <p:spPr>
          <a:xfrm>
            <a:off x="4942944" y="3282831"/>
            <a:ext cx="211579" cy="4484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2701DAD-2FFF-4F98-BC0E-9697DC82D269}"/>
              </a:ext>
            </a:extLst>
          </p:cNvPr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12"/>
          <a:stretch/>
        </p:blipFill>
        <p:spPr bwMode="auto">
          <a:xfrm>
            <a:off x="5216291" y="2259056"/>
            <a:ext cx="2280439" cy="196079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E32B454B-D1D4-48A8-BC8F-F2CCD698F8FB}"/>
              </a:ext>
            </a:extLst>
          </p:cNvPr>
          <p:cNvCxnSpPr/>
          <p:nvPr/>
        </p:nvCxnSpPr>
        <p:spPr>
          <a:xfrm flipV="1">
            <a:off x="7584351" y="3284685"/>
            <a:ext cx="257175" cy="9525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B12DC5F6-D6C7-4F23-8CDE-8C17BF07E367}"/>
              </a:ext>
            </a:extLst>
          </p:cNvPr>
          <p:cNvPicPr/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419" t="5625" r="5621" b="5938"/>
          <a:stretch/>
        </p:blipFill>
        <p:spPr bwMode="auto">
          <a:xfrm>
            <a:off x="7831868" y="2364796"/>
            <a:ext cx="1788330" cy="165009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1C84F0B3-1173-467C-B8C8-C7A0F619E2C7}"/>
              </a:ext>
            </a:extLst>
          </p:cNvPr>
          <p:cNvCxnSpPr/>
          <p:nvPr/>
        </p:nvCxnSpPr>
        <p:spPr>
          <a:xfrm flipV="1">
            <a:off x="9620198" y="3279923"/>
            <a:ext cx="257175" cy="95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3B0C25F0-776F-4797-9D0B-4FCA28570A8D}"/>
              </a:ext>
            </a:extLst>
          </p:cNvPr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7373" y="2540562"/>
            <a:ext cx="1788330" cy="14743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64415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2D2AE087-CB52-41A7-8FAC-E0D2654F1B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335360" y="332656"/>
            <a:ext cx="11449272" cy="619268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B5C4C99B-6E6D-4E0D-8350-469804D26F32}"/>
              </a:ext>
            </a:extLst>
          </p:cNvPr>
          <p:cNvCxnSpPr/>
          <p:nvPr/>
        </p:nvCxnSpPr>
        <p:spPr>
          <a:xfrm flipV="1">
            <a:off x="1955676" y="3242077"/>
            <a:ext cx="257175" cy="9525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5F3AF217-5037-4436-8835-4F9BEA1CD0BA}"/>
              </a:ext>
            </a:extLst>
          </p:cNvPr>
          <p:cNvCxnSpPr>
            <a:cxnSpLocks/>
          </p:cNvCxnSpPr>
          <p:nvPr/>
        </p:nvCxnSpPr>
        <p:spPr>
          <a:xfrm>
            <a:off x="4131848" y="3194563"/>
            <a:ext cx="211579" cy="44840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E32B454B-D1D4-48A8-BC8F-F2CCD698F8FB}"/>
              </a:ext>
            </a:extLst>
          </p:cNvPr>
          <p:cNvCxnSpPr/>
          <p:nvPr/>
        </p:nvCxnSpPr>
        <p:spPr>
          <a:xfrm flipV="1">
            <a:off x="5908153" y="3279921"/>
            <a:ext cx="257175" cy="9525"/>
          </a:xfrm>
          <a:prstGeom prst="straightConnector1">
            <a:avLst/>
          </a:prstGeom>
          <a:noFill/>
          <a:ln w="38100" cap="flat" cmpd="sng" algn="ctr">
            <a:solidFill>
              <a:srgbClr val="FF0000"/>
            </a:solidFill>
            <a:prstDash val="solid"/>
            <a:tailEnd type="arrow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</p:cxnSp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1C84F0B3-1173-467C-B8C8-C7A0F619E2C7}"/>
              </a:ext>
            </a:extLst>
          </p:cNvPr>
          <p:cNvCxnSpPr/>
          <p:nvPr/>
        </p:nvCxnSpPr>
        <p:spPr>
          <a:xfrm flipV="1">
            <a:off x="8030816" y="3289446"/>
            <a:ext cx="257175" cy="95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6" name="Рисунок 15" descr="Picture background">
            <a:extLst>
              <a:ext uri="{FF2B5EF4-FFF2-40B4-BE49-F238E27FC236}">
                <a16:creationId xmlns:a16="http://schemas.microsoft.com/office/drawing/2014/main" id="{4C2BE93E-9E1F-45D1-897D-ADB2123420D2}"/>
              </a:ext>
            </a:extLst>
          </p:cNvPr>
          <p:cNvPicPr/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3" t="42778" r="3564" b="9874"/>
          <a:stretch/>
        </p:blipFill>
        <p:spPr bwMode="auto">
          <a:xfrm>
            <a:off x="2229205" y="2348880"/>
            <a:ext cx="1886289" cy="1545511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Рисунок 16">
            <a:extLst>
              <a:ext uri="{FF2B5EF4-FFF2-40B4-BE49-F238E27FC236}">
                <a16:creationId xmlns:a16="http://schemas.microsoft.com/office/drawing/2014/main" id="{2CEF3CC4-2413-4A01-9355-7538E94FF65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38" y="2675070"/>
            <a:ext cx="1510984" cy="10895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5C74F6A4-3B85-4DE4-A11F-F209A13CFB7D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9357" y="2650202"/>
            <a:ext cx="1524000" cy="1323725"/>
          </a:xfrm>
          <a:prstGeom prst="rect">
            <a:avLst/>
          </a:prstGeom>
          <a:noFill/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5FA6494C-2AD8-4877-822A-5D30D2D80F9F}"/>
              </a:ext>
            </a:extLst>
          </p:cNvPr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248" y="2507165"/>
            <a:ext cx="1745964" cy="1545511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Рисунок 19">
            <a:extLst>
              <a:ext uri="{FF2B5EF4-FFF2-40B4-BE49-F238E27FC236}">
                <a16:creationId xmlns:a16="http://schemas.microsoft.com/office/drawing/2014/main" id="{3A7F247C-F971-4602-99B9-DDB139D63997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0347" y="2544159"/>
            <a:ext cx="1745964" cy="1535986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Рисунок 20" descr="Picture background">
            <a:extLst>
              <a:ext uri="{FF2B5EF4-FFF2-40B4-BE49-F238E27FC236}">
                <a16:creationId xmlns:a16="http://schemas.microsoft.com/office/drawing/2014/main" id="{9802268C-322D-406B-A3DA-82ABDDD216A3}"/>
              </a:ext>
            </a:extLst>
          </p:cNvPr>
          <p:cNvPicPr/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818" b="29091"/>
          <a:stretch/>
        </p:blipFill>
        <p:spPr bwMode="auto">
          <a:xfrm rot="8432666">
            <a:off x="10188866" y="2920325"/>
            <a:ext cx="1524000" cy="92392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D01626F5-F682-4EE7-96C8-9B36B2199C08}"/>
              </a:ext>
            </a:extLst>
          </p:cNvPr>
          <p:cNvCxnSpPr/>
          <p:nvPr/>
        </p:nvCxnSpPr>
        <p:spPr>
          <a:xfrm flipV="1">
            <a:off x="10031097" y="3256965"/>
            <a:ext cx="257175" cy="9525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69921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3C5DA50A-B815-407E-ADFC-B639E6652A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592" y="188635"/>
            <a:ext cx="9555492" cy="66693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719736" y="2708920"/>
            <a:ext cx="36537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/>
              <a:t>8. Музыкальные ручки.</a:t>
            </a:r>
            <a:endParaRPr lang="ru-RU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75303" y="472562"/>
            <a:ext cx="10841393" cy="598077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8194" name="Picture 2" descr="https://avatars.mds.yandex.net/i?id=490613e430d73f371e8f205b7d24d5f1cc4bcb62-10131513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9931" y="2870463"/>
            <a:ext cx="4272136" cy="3421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567608" y="882855"/>
            <a:ext cx="84249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Раунд 8. «Музыкальные ручки»</a:t>
            </a:r>
          </a:p>
        </p:txBody>
      </p:sp>
    </p:spTree>
    <p:extLst>
      <p:ext uri="{BB962C8B-B14F-4D97-AF65-F5344CB8AC3E}">
        <p14:creationId xmlns:p14="http://schemas.microsoft.com/office/powerpoint/2010/main" val="3180692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84A96D0-5B2C-4567-9830-7B904FFEE2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Скругленный прямоугольник 3">
            <a:extLst>
              <a:ext uri="{FF2B5EF4-FFF2-40B4-BE49-F238E27FC236}">
                <a16:creationId xmlns:a16="http://schemas.microsoft.com/office/drawing/2014/main" id="{E7771872-F5F1-4F1A-8532-74885F69F9C3}"/>
              </a:ext>
            </a:extLst>
          </p:cNvPr>
          <p:cNvSpPr/>
          <p:nvPr/>
        </p:nvSpPr>
        <p:spPr>
          <a:xfrm>
            <a:off x="623392" y="274327"/>
            <a:ext cx="11233248" cy="6301408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повышение уровня профессиональной компетентности педагогов в развитии творческих способностей детей дошкольного возраста в рамках реализации ФОП.</a:t>
            </a:r>
          </a:p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Задачи: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Формировать у педагогов мотивацию к профессиональному общению.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Совершенствование умения работать в группе: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  формирование культуры общения;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 развивать творческие способности, музыкальную память, воображение, чувство ритма, командный дух и чувство коллективизма;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расширять кругозор, прививать любовь к музыке, желание слушать и исполнять знакомые произведения и песни;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использовать нетрадиционные формы работы с музыкальными руководителями, воспитателями, родителями и детьми в музыкальной деятельности, применяя ИКТ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443711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C:\Users\User\Downloads\i (2).webp"/>
          <p:cNvSpPr>
            <a:spLocks noChangeAspect="1" noChangeArrowheads="1"/>
          </p:cNvSpPr>
          <p:nvPr/>
        </p:nvSpPr>
        <p:spPr bwMode="auto">
          <a:xfrm>
            <a:off x="1679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831975" y="-144463"/>
            <a:ext cx="8000057" cy="2366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Муниципальное бюджетное дошкольное образовательное учреждение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«Детский сад  «Флажок» пгт. Гвардейское»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spcAft>
                <a:spcPts val="800"/>
              </a:spcAft>
            </a:pPr>
            <a:r>
              <a:rPr lang="ru-RU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Симферопольского района Республики Крым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839416" y="1929548"/>
            <a:ext cx="10369151" cy="301162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58145" y="1929548"/>
            <a:ext cx="10801199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48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Деловая игра</a:t>
            </a:r>
          </a:p>
          <a:p>
            <a:pPr algn="ctr"/>
            <a:r>
              <a:rPr lang="ru-RU" sz="4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«Музыкальный ринг»</a:t>
            </a:r>
          </a:p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dirty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Музыкальный руководитель, высшей категории</a:t>
            </a:r>
          </a:p>
          <a:p>
            <a:pPr algn="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Сулейманова Зульфия Маратовна</a:t>
            </a:r>
          </a:p>
          <a:p>
            <a:pPr algn="ctr"/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267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>
            <a:extLst>
              <a:ext uri="{FF2B5EF4-FFF2-40B4-BE49-F238E27FC236}">
                <a16:creationId xmlns:a16="http://schemas.microsoft.com/office/drawing/2014/main" id="{C8AAEAF6-1285-4A9C-AD27-636657CC5C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623392" y="548680"/>
            <a:ext cx="10945216" cy="576064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19436" y="1076360"/>
            <a:ext cx="9505056" cy="743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  <a:tabLst>
                <a:tab pos="1043940" algn="l"/>
              </a:tabLst>
            </a:pP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Раунд 1. «Угадай-ка»</a:t>
            </a:r>
            <a:endParaRPr lang="ru-RU" sz="4000" b="1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  <p:pic>
        <p:nvPicPr>
          <p:cNvPr id="1026" name="Picture 2" descr="https://avatars.mds.yandex.net/i?id=037dec3d38a4176f622401d05cb777290b7d310a-7025550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568" y="1819833"/>
            <a:ext cx="7421656" cy="4282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5107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>
            <a:extLst>
              <a:ext uri="{FF2B5EF4-FFF2-40B4-BE49-F238E27FC236}">
                <a16:creationId xmlns:a16="http://schemas.microsoft.com/office/drawing/2014/main" id="{C8AAEAF6-1285-4A9C-AD27-636657CC5C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623392" y="548680"/>
            <a:ext cx="10945216" cy="576064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 ВШЛ  КРЧК  ГЛТЬ.  </a:t>
            </a:r>
          </a:p>
          <a:p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                         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avatars.mds.yandex.net/i?id=037dec3d38a4176f622401d05cb777290b7d310a-7025550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6200" y="4149080"/>
            <a:ext cx="3369037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9975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>
            <a:extLst>
              <a:ext uri="{FF2B5EF4-FFF2-40B4-BE49-F238E27FC236}">
                <a16:creationId xmlns:a16="http://schemas.microsoft.com/office/drawing/2014/main" id="{C8AAEAF6-1285-4A9C-AD27-636657CC5C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623392" y="548680"/>
            <a:ext cx="10945216" cy="576064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Х,  КК  ХРШЙ,  </a:t>
            </a:r>
          </a:p>
          <a:p>
            <a:pPr algn="ctr"/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ДБРЙ  ДД  МРЗ. 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s://avatars.mds.yandex.net/i?id=037dec3d38a4176f622401d05cb777290b7d310a-7025550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184" y="4365104"/>
            <a:ext cx="3369037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861023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>
            <a:extLst>
              <a:ext uri="{FF2B5EF4-FFF2-40B4-BE49-F238E27FC236}">
                <a16:creationId xmlns:a16="http://schemas.microsoft.com/office/drawing/2014/main" id="{C8AAEAF6-1285-4A9C-AD27-636657CC5C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623392" y="548680"/>
            <a:ext cx="10945216" cy="5760640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  </a:t>
            </a:r>
          </a:p>
          <a:p>
            <a:pPr algn="ctr"/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СМЛТ  ЛТТ, СМЛТ    ГДТ. </a:t>
            </a:r>
          </a:p>
          <a:p>
            <a:pPr algn="ctr"/>
            <a:r>
              <a:rPr lang="ru-RU" sz="8000" b="1" dirty="0">
                <a:latin typeface="Times New Roman" pitchFamily="18" charset="0"/>
                <a:cs typeface="Times New Roman" pitchFamily="18" charset="0"/>
              </a:rPr>
              <a:t>            </a:t>
            </a:r>
          </a:p>
        </p:txBody>
      </p:sp>
      <p:pic>
        <p:nvPicPr>
          <p:cNvPr id="1026" name="Picture 2" descr="https://avatars.mds.yandex.net/i?id=037dec3d38a4176f622401d05cb777290b7d310a-7025550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4192" y="4353766"/>
            <a:ext cx="3369037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993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54A45CF8-96B6-4CF8-B05B-379C228753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5974" y="-1643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623392" y="440668"/>
            <a:ext cx="10945216" cy="597666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940835" y="580193"/>
            <a:ext cx="99371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Раунд 2. «Исследовательский»</a:t>
            </a:r>
            <a:endParaRPr lang="ru-RU" sz="4000" dirty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9347" y="2204864"/>
            <a:ext cx="3469374" cy="1647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4072" y="2115201"/>
            <a:ext cx="4608511" cy="3738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Picture background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9496" y="4101480"/>
            <a:ext cx="2154695" cy="2063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avatars.mds.yandex.net/i?id=031d3fdf32d5e277674299cf10c4d5019304968e-9856531-images-thumbs&amp;n=1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31297" y="4365104"/>
            <a:ext cx="2888639" cy="174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5294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28A36CD9-7E06-416E-8062-060C746AC5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623392" y="476672"/>
            <a:ext cx="10729192" cy="5993844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1343472" y="1065178"/>
            <a:ext cx="9289032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Раунд 3. «Здоровьесберегающий</a:t>
            </a:r>
          </a:p>
          <a:p>
            <a:pPr algn="ctr">
              <a:lnSpc>
                <a:spcPct val="115000"/>
              </a:lnSpc>
            </a:pP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«Волшебный мешочек»»</a:t>
            </a:r>
            <a:endParaRPr lang="ru-RU"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2" name="Picture 4" descr="https://avatars.mds.yandex.net/i?id=68227620f288444852da988c6bcd6e307e52eb749abc558c-8325401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760" y="2868782"/>
            <a:ext cx="3744416" cy="33359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08723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>
            <a:extLst>
              <a:ext uri="{FF2B5EF4-FFF2-40B4-BE49-F238E27FC236}">
                <a16:creationId xmlns:a16="http://schemas.microsoft.com/office/drawing/2014/main" id="{3C5DA50A-B815-407E-ADFC-B639E6652A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0"/>
            <a:ext cx="6856026" cy="6850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Скругленный прямоугольник 1"/>
          <p:cNvSpPr/>
          <p:nvPr/>
        </p:nvSpPr>
        <p:spPr>
          <a:xfrm>
            <a:off x="659396" y="404664"/>
            <a:ext cx="10873208" cy="5972695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Раунд 4. «Музыкальный»</a:t>
            </a: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8" name="Picture 2" descr="https://avatars.mds.yandex.net/i?id=2a9a0a23ffd030cc8b5771a3909893987696bfab-5232391-images-thumbs&amp;n=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568" y="2708920"/>
            <a:ext cx="8136904" cy="3366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00348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</TotalTime>
  <Words>321</Words>
  <Application>Microsoft Office PowerPoint</Application>
  <PresentationFormat>Широкоэкранный</PresentationFormat>
  <Paragraphs>70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23</cp:revision>
  <dcterms:created xsi:type="dcterms:W3CDTF">2024-04-12T18:43:29Z</dcterms:created>
  <dcterms:modified xsi:type="dcterms:W3CDTF">2024-11-19T08:40:21Z</dcterms:modified>
</cp:coreProperties>
</file>