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5" r:id="rId4"/>
    <p:sldId id="268" r:id="rId5"/>
    <p:sldId id="269" r:id="rId6"/>
    <p:sldId id="270" r:id="rId7"/>
    <p:sldId id="259" r:id="rId8"/>
    <p:sldId id="260" r:id="rId9"/>
    <p:sldId id="261" r:id="rId10"/>
    <p:sldId id="262" r:id="rId11"/>
    <p:sldId id="271" r:id="rId12"/>
    <p:sldId id="272" r:id="rId13"/>
    <p:sldId id="273" r:id="rId14"/>
    <p:sldId id="274" r:id="rId15"/>
    <p:sldId id="263" r:id="rId16"/>
    <p:sldId id="264" r:id="rId17"/>
    <p:sldId id="276" r:id="rId18"/>
    <p:sldId id="275" r:id="rId19"/>
    <p:sldId id="267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588" autoAdjust="0"/>
    <p:restoredTop sz="94662" autoAdjust="0"/>
  </p:normalViewPr>
  <p:slideViewPr>
    <p:cSldViewPr>
      <p:cViewPr varScale="1">
        <p:scale>
          <a:sx n="72" d="100"/>
          <a:sy n="72" d="100"/>
        </p:scale>
        <p:origin x="100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03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3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51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64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36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2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79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35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09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35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7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862A4-6293-429C-BECF-C31C6725B4CA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1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User\Downloads\i (2)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1975" y="-144463"/>
            <a:ext cx="8000057" cy="2366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 «Флажок» пгт. Гвардейское»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Симферопольского района Республики Крым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9416" y="1929548"/>
            <a:ext cx="10369151" cy="301162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58145" y="1929548"/>
            <a:ext cx="108011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Деловая игра</a:t>
            </a:r>
          </a:p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«Музыкальный ринг»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Музыкальный руководитель, высшей категории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Сулейманова Зульфия Маратовна</a:t>
            </a: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668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5296758-9121-425E-9FA3-BCCB4E920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1384" y="404664"/>
            <a:ext cx="10729192" cy="583264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51484" y="662039"/>
            <a:ext cx="8928992" cy="1664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4000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Раунд 5. «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Крылатые выражения»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sz="1400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2595179"/>
            <a:ext cx="6557129" cy="348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392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5296758-9121-425E-9FA3-BCCB4E920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1384" y="404664"/>
            <a:ext cx="10729192" cy="583264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99456" y="2306018"/>
            <a:ext cx="9793088" cy="1086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4000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Играть первую скрипку. </a:t>
            </a:r>
            <a:r>
              <a:rPr lang="ru-RU" sz="6000" b="1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6000" b="1" dirty="0">
              <a:ea typeface="Calibri"/>
              <a:cs typeface="Times New Roman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CCD54C68-FF48-4DED-850A-0416DF5B1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4069503"/>
            <a:ext cx="3868731" cy="205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191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5296758-9121-425E-9FA3-BCCB4E920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1384" y="404664"/>
            <a:ext cx="10729192" cy="583264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11424" y="2420888"/>
            <a:ext cx="9793088" cy="1086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6000" b="1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Медведь на ухо наступил.</a:t>
            </a:r>
            <a:endParaRPr lang="ru-RU" sz="6000" b="1" dirty="0">
              <a:ea typeface="Calibri"/>
              <a:cs typeface="Times New Roman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7FCC16A5-4F7C-4ADD-A393-18024E6DE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4069503"/>
            <a:ext cx="3868731" cy="205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269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5296758-9121-425E-9FA3-BCCB4E920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1384" y="404664"/>
            <a:ext cx="10729192" cy="583264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11424" y="2420888"/>
            <a:ext cx="9793088" cy="1086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6000" b="1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Поёт как соловей.</a:t>
            </a:r>
            <a:endParaRPr lang="ru-RU" sz="6000" b="1" dirty="0">
              <a:ea typeface="Calibri"/>
              <a:cs typeface="Times New Roman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FBCDD38E-572A-4738-8917-A7339014E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4069503"/>
            <a:ext cx="3868731" cy="205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567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5296758-9121-425E-9FA3-BCCB4E920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1384" y="404664"/>
            <a:ext cx="10729192" cy="583264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11424" y="2420888"/>
            <a:ext cx="9793088" cy="1086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6000" b="1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6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Лебединая песня.</a:t>
            </a:r>
            <a:endParaRPr lang="ru-RU" sz="6000" b="1" dirty="0">
              <a:ea typeface="Calibri"/>
              <a:cs typeface="Times New Roman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2BAAD676-AA18-4D9B-8D7D-692683818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4069503"/>
            <a:ext cx="3868731" cy="205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631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8CE1E9C5-9EAC-4097-9976-C8FA5AB72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18864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95400" y="571716"/>
            <a:ext cx="10873208" cy="571457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" t="10721" r="7533" b="18766"/>
          <a:stretch/>
        </p:blipFill>
        <p:spPr bwMode="auto">
          <a:xfrm>
            <a:off x="3107263" y="2420888"/>
            <a:ext cx="6049481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15680" y="764704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Раунд 6. «Передай ритм»</a:t>
            </a:r>
          </a:p>
        </p:txBody>
      </p:sp>
    </p:spTree>
    <p:extLst>
      <p:ext uri="{BB962C8B-B14F-4D97-AF65-F5344CB8AC3E}">
        <p14:creationId xmlns:p14="http://schemas.microsoft.com/office/powerpoint/2010/main" val="478458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2D2AE087-CB52-41A7-8FAC-E0D2654F1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39416" y="548680"/>
            <a:ext cx="10513168" cy="567671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27448" y="920914"/>
            <a:ext cx="9937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Раунд 7. «Песня в карточке –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схемачтение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1" b="50000"/>
          <a:stretch/>
        </p:blipFill>
        <p:spPr bwMode="auto">
          <a:xfrm>
            <a:off x="2899276" y="2996952"/>
            <a:ext cx="5832649" cy="266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567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2D2AE087-CB52-41A7-8FAC-E0D2654F1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35360" y="332656"/>
            <a:ext cx="11449272" cy="61926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5E0A3E-6235-4225-9EC7-A380352F711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3" b="8125"/>
          <a:stretch/>
        </p:blipFill>
        <p:spPr bwMode="auto">
          <a:xfrm>
            <a:off x="424338" y="2348880"/>
            <a:ext cx="1841351" cy="1781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B5C4C99B-6E6D-4E0D-8350-469804D26F32}"/>
              </a:ext>
            </a:extLst>
          </p:cNvPr>
          <p:cNvCxnSpPr/>
          <p:nvPr/>
        </p:nvCxnSpPr>
        <p:spPr>
          <a:xfrm flipV="1">
            <a:off x="2314627" y="3229930"/>
            <a:ext cx="257175" cy="952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3F1919-9C7D-4235-A852-55EC51B55D3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324" y="2405890"/>
            <a:ext cx="2264135" cy="17241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F3AF217-5037-4436-8835-4F9BEA1CD0BA}"/>
              </a:ext>
            </a:extLst>
          </p:cNvPr>
          <p:cNvCxnSpPr>
            <a:cxnSpLocks/>
          </p:cNvCxnSpPr>
          <p:nvPr/>
        </p:nvCxnSpPr>
        <p:spPr>
          <a:xfrm>
            <a:off x="4942944" y="3282831"/>
            <a:ext cx="211579" cy="4484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701DAD-2FFF-4F98-BC0E-9697DC82D269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2"/>
          <a:stretch/>
        </p:blipFill>
        <p:spPr bwMode="auto">
          <a:xfrm>
            <a:off x="5216291" y="2259056"/>
            <a:ext cx="2280439" cy="19607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32B454B-D1D4-48A8-BC8F-F2CCD698F8FB}"/>
              </a:ext>
            </a:extLst>
          </p:cNvPr>
          <p:cNvCxnSpPr/>
          <p:nvPr/>
        </p:nvCxnSpPr>
        <p:spPr>
          <a:xfrm flipV="1">
            <a:off x="7584351" y="3284685"/>
            <a:ext cx="257175" cy="952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12DC5F6-D6C7-4F23-8CDE-8C17BF07E367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9" t="5625" r="5621" b="5938"/>
          <a:stretch/>
        </p:blipFill>
        <p:spPr bwMode="auto">
          <a:xfrm>
            <a:off x="7831868" y="2364796"/>
            <a:ext cx="1788330" cy="16500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C84F0B3-1173-467C-B8C8-C7A0F619E2C7}"/>
              </a:ext>
            </a:extLst>
          </p:cNvPr>
          <p:cNvCxnSpPr/>
          <p:nvPr/>
        </p:nvCxnSpPr>
        <p:spPr>
          <a:xfrm flipV="1">
            <a:off x="9620198" y="3279923"/>
            <a:ext cx="257175" cy="9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0C25F0-776F-4797-9D0B-4FCA28570A8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373" y="2540562"/>
            <a:ext cx="1788330" cy="14743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6441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2D2AE087-CB52-41A7-8FAC-E0D2654F1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35360" y="332656"/>
            <a:ext cx="11449272" cy="61926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B5C4C99B-6E6D-4E0D-8350-469804D26F32}"/>
              </a:ext>
            </a:extLst>
          </p:cNvPr>
          <p:cNvCxnSpPr/>
          <p:nvPr/>
        </p:nvCxnSpPr>
        <p:spPr>
          <a:xfrm flipV="1">
            <a:off x="1955676" y="3242077"/>
            <a:ext cx="257175" cy="952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F3AF217-5037-4436-8835-4F9BEA1CD0BA}"/>
              </a:ext>
            </a:extLst>
          </p:cNvPr>
          <p:cNvCxnSpPr>
            <a:cxnSpLocks/>
          </p:cNvCxnSpPr>
          <p:nvPr/>
        </p:nvCxnSpPr>
        <p:spPr>
          <a:xfrm>
            <a:off x="4131848" y="3194563"/>
            <a:ext cx="211579" cy="4484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32B454B-D1D4-48A8-BC8F-F2CCD698F8FB}"/>
              </a:ext>
            </a:extLst>
          </p:cNvPr>
          <p:cNvCxnSpPr/>
          <p:nvPr/>
        </p:nvCxnSpPr>
        <p:spPr>
          <a:xfrm flipV="1">
            <a:off x="5908153" y="3279921"/>
            <a:ext cx="257175" cy="952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C84F0B3-1173-467C-B8C8-C7A0F619E2C7}"/>
              </a:ext>
            </a:extLst>
          </p:cNvPr>
          <p:cNvCxnSpPr/>
          <p:nvPr/>
        </p:nvCxnSpPr>
        <p:spPr>
          <a:xfrm flipV="1">
            <a:off x="8030816" y="3289446"/>
            <a:ext cx="257175" cy="9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Рисунок 15" descr="Picture background">
            <a:extLst>
              <a:ext uri="{FF2B5EF4-FFF2-40B4-BE49-F238E27FC236}">
                <a16:creationId xmlns:a16="http://schemas.microsoft.com/office/drawing/2014/main" id="{4C2BE93E-9E1F-45D1-897D-ADB2123420D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" t="42778" r="3564" b="9874"/>
          <a:stretch/>
        </p:blipFill>
        <p:spPr bwMode="auto">
          <a:xfrm>
            <a:off x="2229205" y="2348880"/>
            <a:ext cx="1886289" cy="1545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CEF3CC4-2413-4A01-9355-7538E94FF6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38" y="2675070"/>
            <a:ext cx="1510984" cy="108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C74F6A4-3B85-4DE4-A11F-F209A13CFB7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357" y="2650202"/>
            <a:ext cx="1524000" cy="1323725"/>
          </a:xfrm>
          <a:prstGeom prst="rect">
            <a:avLst/>
          </a:prstGeom>
          <a:noFill/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FA6494C-2AD8-4877-822A-5D30D2D80F9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48" y="2507165"/>
            <a:ext cx="1745964" cy="1545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A7F247C-F971-4602-99B9-DDB139D6399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347" y="2544159"/>
            <a:ext cx="1745964" cy="1535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Picture background">
            <a:extLst>
              <a:ext uri="{FF2B5EF4-FFF2-40B4-BE49-F238E27FC236}">
                <a16:creationId xmlns:a16="http://schemas.microsoft.com/office/drawing/2014/main" id="{9802268C-322D-406B-A3DA-82ABDDD216A3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8" b="29091"/>
          <a:stretch/>
        </p:blipFill>
        <p:spPr bwMode="auto">
          <a:xfrm rot="8432666">
            <a:off x="10188866" y="2920325"/>
            <a:ext cx="1524000" cy="923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01626F5-F682-4EE7-96C8-9B36B2199C08}"/>
              </a:ext>
            </a:extLst>
          </p:cNvPr>
          <p:cNvCxnSpPr/>
          <p:nvPr/>
        </p:nvCxnSpPr>
        <p:spPr>
          <a:xfrm flipV="1">
            <a:off x="10031097" y="3256965"/>
            <a:ext cx="257175" cy="9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992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3C5DA50A-B815-407E-ADFC-B639E6652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188635"/>
            <a:ext cx="9555492" cy="6669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9736" y="2708920"/>
            <a:ext cx="36537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8. Музыкальные ручки.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5303" y="472562"/>
            <a:ext cx="10841393" cy="59807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194" name="Picture 2" descr="https://avatars.mds.yandex.net/i?id=490613e430d73f371e8f205b7d24d5f1cc4bcb62-1013151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31" y="2870463"/>
            <a:ext cx="4272136" cy="34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67608" y="882855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Раунд 8. «Музыкальные ручки»</a:t>
            </a:r>
          </a:p>
        </p:txBody>
      </p:sp>
    </p:spTree>
    <p:extLst>
      <p:ext uri="{BB962C8B-B14F-4D97-AF65-F5344CB8AC3E}">
        <p14:creationId xmlns:p14="http://schemas.microsoft.com/office/powerpoint/2010/main" val="318069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4A96D0-5B2C-4567-9830-7B904FFEE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E7771872-F5F1-4F1A-8532-74885F69F9C3}"/>
              </a:ext>
            </a:extLst>
          </p:cNvPr>
          <p:cNvSpPr/>
          <p:nvPr/>
        </p:nvSpPr>
        <p:spPr>
          <a:xfrm>
            <a:off x="623392" y="274327"/>
            <a:ext cx="11233248" cy="63014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повышение уровня профессиональной компетентности педагогов в развитии творческих способностей детей дошкольного возраста в рамках реализации ФОП.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Формировать у педагогов мотивацию к профессиональному общению.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Совершенствование умения работать в группе: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 формирование культуры общения;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 развивать творческие способности, музыкальную память, воображение, чувство ритма, командный дух и чувство коллективизма;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расширять кругозор, прививать любовь к музыке, желание слушать и исполнять знакомые произведения и песни;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использовать нетрадиционные формы работы с музыкальными руководителями, воспитателями, родителями и детьми в музыкальной деятельности, применяя ИКТ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44371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User\Downloads\i (2)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1975" y="-144463"/>
            <a:ext cx="8000057" cy="2366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 «Флажок» пгт. Гвардейское»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Симферопольского района Республики Крым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9416" y="1929548"/>
            <a:ext cx="10369151" cy="301162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58145" y="1929548"/>
            <a:ext cx="108011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Деловая игра</a:t>
            </a:r>
          </a:p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«Музыкальный ринг»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Музыкальный руководитель, высшей категории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Сулейманова Зульфия Маратовна</a:t>
            </a: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267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C8AAEAF6-1285-4A9C-AD27-636657CC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3392" y="548680"/>
            <a:ext cx="10945216" cy="57606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9436" y="1076360"/>
            <a:ext cx="9505056" cy="743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tabLst>
                <a:tab pos="1043940" algn="l"/>
              </a:tabLst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Раунд 1. «Угадай-ка»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6" name="Picture 2" descr="https://avatars.mds.yandex.net/i?id=037dec3d38a4176f622401d05cb777290b7d310a-702555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819833"/>
            <a:ext cx="7421656" cy="428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107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C8AAEAF6-1285-4A9C-AD27-636657CC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3392" y="548680"/>
            <a:ext cx="10945216" cy="57606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ВШЛ  КРЧК  ГЛТЬ.  </a:t>
            </a:r>
          </a:p>
          <a:p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                        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avatars.mds.yandex.net/i?id=037dec3d38a4176f622401d05cb777290b7d310a-702555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4149080"/>
            <a:ext cx="336903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975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C8AAEAF6-1285-4A9C-AD27-636657CC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3392" y="548680"/>
            <a:ext cx="10945216" cy="57606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Х,  КК  ХРШЙ,  </a:t>
            </a:r>
          </a:p>
          <a:p>
            <a:pPr algn="ctr"/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ДБРЙ  ДД  МРЗ. 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avatars.mds.yandex.net/i?id=037dec3d38a4176f622401d05cb777290b7d310a-702555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365104"/>
            <a:ext cx="336903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102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C8AAEAF6-1285-4A9C-AD27-636657CC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3392" y="548680"/>
            <a:ext cx="10945216" cy="57606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  </a:t>
            </a:r>
          </a:p>
          <a:p>
            <a:pPr algn="ctr"/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СМЛТ  ЛТТ, СМЛТ    ГДТ. </a:t>
            </a:r>
          </a:p>
          <a:p>
            <a:pPr algn="ctr"/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            </a:t>
            </a:r>
          </a:p>
        </p:txBody>
      </p:sp>
      <p:pic>
        <p:nvPicPr>
          <p:cNvPr id="1026" name="Picture 2" descr="https://avatars.mds.yandex.net/i?id=037dec3d38a4176f622401d05cb777290b7d310a-702555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4353766"/>
            <a:ext cx="336903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93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54A45CF8-96B6-4CF8-B05B-379C22875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974" y="-1643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3392" y="440668"/>
            <a:ext cx="10945216" cy="597666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40835" y="580193"/>
            <a:ext cx="9937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Раунд 2. «Исследовательский»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347" y="2204864"/>
            <a:ext cx="3469374" cy="164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2115201"/>
            <a:ext cx="4608511" cy="373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496" y="4101480"/>
            <a:ext cx="2154695" cy="206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i?id=031d3fdf32d5e277674299cf10c4d5019304968e-9856531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297" y="4365104"/>
            <a:ext cx="2888639" cy="174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294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28A36CD9-7E06-416E-8062-060C746AC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3392" y="476672"/>
            <a:ext cx="10729192" cy="599384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43472" y="1065178"/>
            <a:ext cx="928903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Раунд 3. «Здоровьесберегающий</a:t>
            </a:r>
          </a:p>
          <a:p>
            <a:pPr algn="ctr">
              <a:lnSpc>
                <a:spcPct val="115000"/>
              </a:lnSpc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«Волшебный мешочек»»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avatars.mds.yandex.net/i?id=68227620f288444852da988c6bcd6e307e52eb749abc558c-8325401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2868782"/>
            <a:ext cx="3744416" cy="333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872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3C5DA50A-B815-407E-ADFC-B639E6652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59396" y="404664"/>
            <a:ext cx="10873208" cy="597269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Раунд 4. «Музыкальный»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avatars.mds.yandex.net/i?id=2a9a0a23ffd030cc8b5771a3909893987696bfab-5232391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2708920"/>
            <a:ext cx="8136904" cy="336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0348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321</Words>
  <Application>Microsoft Office PowerPoint</Application>
  <PresentationFormat>Широкоэкранный</PresentationFormat>
  <Paragraphs>70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23</cp:revision>
  <dcterms:created xsi:type="dcterms:W3CDTF">2024-04-12T18:43:29Z</dcterms:created>
  <dcterms:modified xsi:type="dcterms:W3CDTF">2024-11-19T08:40:21Z</dcterms:modified>
</cp:coreProperties>
</file>