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2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6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824"/>
    <a:srgbClr val="1E1E78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73" d="100"/>
          <a:sy n="73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9144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orism.su/40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9036496" cy="54726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Метапредметный подход в формировании системы гражданско-патриотического воспитания на уроках русского языка и литературы</a:t>
            </a:r>
            <a:br>
              <a:rPr lang="ru-RU" b="1" dirty="0"/>
            </a:br>
            <a:r>
              <a:rPr lang="ru-RU" b="1" dirty="0"/>
              <a:t>                     </a:t>
            </a:r>
            <a:r>
              <a:rPr lang="ru-RU" sz="1600" dirty="0">
                <a:solidFill>
                  <a:schemeClr val="tx1"/>
                </a:solidFill>
              </a:rPr>
              <a:t>МБОУ «Гвардейская школа-гимназия №3»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                                                                          Баева Ольга Николаевна ,учитель русского языка и                            литературы</a:t>
            </a: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49992-93C2-4360-921E-2F2E0E09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6552728" cy="6450078"/>
          </a:xfrm>
        </p:spPr>
        <p:txBody>
          <a:bodyPr>
            <a:noAutofit/>
          </a:bodyPr>
          <a:lstStyle/>
          <a:p>
            <a:r>
              <a:rPr lang="ru-RU" sz="2400" dirty="0"/>
              <a:t>Повесть Н.В. Гоголя “Тарас Бульба” (7 </a:t>
            </a:r>
            <a:r>
              <a:rPr lang="ru-RU" sz="2400" dirty="0" err="1"/>
              <a:t>кл</a:t>
            </a:r>
            <a:r>
              <a:rPr lang="ru-RU" sz="2400" dirty="0"/>
              <a:t>.) - это прославление боевого товарищества, осуждение предательства. Ученики отмечают героизм и самоотверженность Тараса и его товарищей в борьбе за родную землю. Их подвиг вызывает у учащихся чувство искреннего восхищения и дает представления о таких чертах патриотизма, как беззаветная преданность Родине, отстаивание ее чести и независимости.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76DCD1-179E-4C57-89C6-39C21248A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2776"/>
            <a:ext cx="2232248" cy="4392488"/>
          </a:xfrm>
        </p:spPr>
      </p:pic>
    </p:spTree>
    <p:extLst>
      <p:ext uri="{BB962C8B-B14F-4D97-AF65-F5344CB8AC3E}">
        <p14:creationId xmlns:p14="http://schemas.microsoft.com/office/powerpoint/2010/main" val="21536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FFC72-B99C-426E-805F-6B1E30E4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67544" y="692696"/>
            <a:ext cx="8424936" cy="3240359"/>
          </a:xfrm>
        </p:spPr>
        <p:txBody>
          <a:bodyPr>
            <a:noAutofit/>
          </a:bodyPr>
          <a:lstStyle/>
          <a:p>
            <a:r>
              <a:rPr lang="ru-RU" sz="2000" dirty="0"/>
              <a:t>Большую роль играют помещенные в учебнике литературы стихотворения К.М. Симонова, А.Т. Твардовского, Н.И. Рыленкова, С.С. Орлова, Д.И. Самойлова и др., рассказывающие о солдатских буднях, пробуждающие чувство любви к родине, ответственности за нее в годы жестоких испытаний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1E3B96-52F9-4F42-9FD7-22F95A196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890" y="3278438"/>
            <a:ext cx="6806470" cy="2598834"/>
          </a:xfrm>
        </p:spPr>
      </p:pic>
    </p:spTree>
    <p:extLst>
      <p:ext uri="{BB962C8B-B14F-4D97-AF65-F5344CB8AC3E}">
        <p14:creationId xmlns:p14="http://schemas.microsoft.com/office/powerpoint/2010/main" val="31141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6D9E81-6301-401F-A838-6714D07A2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340768"/>
            <a:ext cx="892899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18B689-CE9D-4BDF-91BE-E5CA647E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2592287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Одно из проявлений патриотизма – любовь к природе. Это сложное чувство включает эмоциональную отзывчивость, устойчивый интерес к природе и желание охранять и преумножать природные богатства. Впечатления от родной природы, полученные в детстве, запоминаются на всю жизнь и часто влияют на отношение человека к природе, к Родине. Научить чувствовать красоту родной земли, красоту человека, живущего на этой земле, воспитать любовь к родным местам, ко всему, что окружает ребенка с детства, - одна из главных задач на уроках литературы.</a:t>
            </a:r>
          </a:p>
          <a:p>
            <a:endParaRPr lang="ru-RU" dirty="0"/>
          </a:p>
          <a:p>
            <a:r>
              <a:rPr lang="ru-RU" dirty="0"/>
              <a:t>Образцы описания русской природы мы находим на страницах произведений Н.А. Некрасова («На Волге»), И.А. Бунина («Косцы»), В.П. Астафьева(« </a:t>
            </a:r>
            <a:r>
              <a:rPr lang="ru-RU" dirty="0" err="1"/>
              <a:t>Васюткино</a:t>
            </a:r>
            <a:r>
              <a:rPr lang="ru-RU" dirty="0"/>
              <a:t> озеро»), М.М. Пришвина («Кладовая солнца») и др., а также в специальных разделах, в которые включены произведения А. А. Блока , С. А. Есенина, Н.М. Рубцова, А.А. Фета, Ф.И. Тютчева и др.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08ECB5-3A81-441D-B7DF-E21F041CF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71999" y="3717031"/>
            <a:ext cx="4445383" cy="29523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6663BA-EF2D-4590-BF49-6F04A7E22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1"/>
            <a:ext cx="4121853" cy="29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CC0CA-5917-4FEA-9328-A7F88595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5266"/>
            <a:ext cx="8964488" cy="1150897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«Усваивая родной язык, ребенок усваивает не одни только слова, их сложения и видоизменения, но бесконечное множество понятий, воззрений на предметы, множество мыслей, чувств, художественных образов, логику и философию языка… Таков этот великий народный педагог – родное слово».  К.Д. Ушинский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49D4D-6722-426D-A43A-77B9CC72A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Одним из проявлений патриотизма является любовь к родному языку. Русский язык - учебный предмет, познавательная ценность которого чрезвычайно высока: на таких уроках формируется мышление, прививается чувство любви к родному языку, через язык осмысливаются общечеловеческие ценности, воспитывается личность, с помощью языка происходит интеллектуальное развитие ребенка, усвоение всех других дисциплин. На уроках русского языка решается проблема патриотического воспитания.</a:t>
            </a:r>
          </a:p>
          <a:p>
            <a:r>
              <a:rPr lang="ru-RU" sz="1800" dirty="0"/>
              <a:t>    В процессе воспитания гражданственности и патриотизма на уроках русского языка, учитывая специфику предмета, используются следующие методические приемы:</a:t>
            </a:r>
          </a:p>
          <a:p>
            <a:r>
              <a:rPr lang="ru-RU" sz="1800" dirty="0"/>
              <a:t>Разъяснения учителя, раскрывающие патриотический смысл содержания текстов упражнений учебника или текстов изложений;</a:t>
            </a:r>
          </a:p>
          <a:p>
            <a:r>
              <a:rPr lang="ru-RU" sz="1800" dirty="0"/>
              <a:t>Фронтальная беседа, раскрывающая смысл темы, по которой учащиеся будут составлять предложения или писать сочинения;</a:t>
            </a:r>
          </a:p>
          <a:p>
            <a:r>
              <a:rPr lang="ru-RU" sz="1800" dirty="0"/>
              <a:t>  Написание сочинений на темы гражданственности и патриотизма. Например, «Слово о России», «Юные герои войны», «Этих дней не смолкнет слава» и др. </a:t>
            </a:r>
          </a:p>
        </p:txBody>
      </p:sp>
    </p:spTree>
    <p:extLst>
      <p:ext uri="{BB962C8B-B14F-4D97-AF65-F5344CB8AC3E}">
        <p14:creationId xmlns:p14="http://schemas.microsoft.com/office/powerpoint/2010/main" val="18977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011EC8-2423-4D2B-AB32-EE1DB315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96544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Любовь к своей Родине проявляется и в умелом обращении с русским языком: в соблюдении норм устной и письменной речи, а также в общей культуре, одним из аспектов которой является речевая культура личности – соблюдение этических и коммуникативных норм. Привитию навыка культуры общения отводятся специальные упражнения, помещенные во всех разделах учебника русского языка: Как могут обратиться к вашим родителям (знакомым, соседям) разные люди? Составьте предложения с разными обращениями; Составьте побудительные предложения со словами «Будьте добры», «Будьте любезны» (5 </a:t>
            </a:r>
            <a:r>
              <a:rPr lang="ru-RU" sz="1800" dirty="0" err="1"/>
              <a:t>кл</a:t>
            </a:r>
            <a:r>
              <a:rPr lang="ru-RU" sz="1800" dirty="0"/>
              <a:t>.); Спишите, устраняя неоправданное повторение выделенного слова; Укажите ошибки в употреблении местоимений (6 </a:t>
            </a:r>
            <a:r>
              <a:rPr lang="ru-RU" sz="1800" dirty="0" err="1"/>
              <a:t>кл</a:t>
            </a:r>
            <a:r>
              <a:rPr lang="ru-RU" sz="1800" dirty="0"/>
              <a:t>.); В каких предложениях допущена ошибка в употреблении деепричастий; Найдите ошибки в употреблении предлогов и падежей существительных (7 </a:t>
            </a:r>
            <a:r>
              <a:rPr lang="ru-RU" sz="1800" dirty="0" err="1"/>
              <a:t>кл</a:t>
            </a:r>
            <a:r>
              <a:rPr lang="ru-RU" sz="1800" dirty="0"/>
              <a:t>.) и т.д.</a:t>
            </a:r>
          </a:p>
          <a:p>
            <a:r>
              <a:rPr lang="ru-RU" sz="1800" dirty="0"/>
              <a:t>Любовь к родной природе – одно из проявлений любви к Родине, и воспитание его во многом зависит от учителя русского языка, потому что именно он знакомит детей с поэтическим образом Родины. Воспитывая у детей любовь к природе, мы обращаемся к писателям, поэтам, создавшим незабываемые картины родных лесов и полей, морей и гор. В упражнениях учебников много текстов – описаний природы классиков русской литературы, систематическая работа с такими образцами позволяет перейти к составлению собственных сочинений «Любимый уголок природы», «Мой город», «Улица моего детства» и др.</a:t>
            </a:r>
          </a:p>
        </p:txBody>
      </p:sp>
    </p:spTree>
    <p:extLst>
      <p:ext uri="{BB962C8B-B14F-4D97-AF65-F5344CB8AC3E}">
        <p14:creationId xmlns:p14="http://schemas.microsoft.com/office/powerpoint/2010/main" val="221644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46E13F-0130-4D76-9329-94363E60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96044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Большое воспитательное значение имеет работа со словарями. Учащиеся могут выполнять самые различные задания, например: Прочитайте в «Школьном толковом словаре» и «Словаре иностранных слов» словарные статьи, посвященные слову «патриот, патриотизм». Чем различается материал словарных статей? Напишите рассуждение на тему «Что значит – быть патриотом». Прочитайте в словаре словарные статьи, посвященные словам родина, герой, героизм, отвага, доблесть, мужество. Что объединяет эти слова?</a:t>
            </a:r>
          </a:p>
          <a:p>
            <a:r>
              <a:rPr lang="ru-RU" dirty="0">
                <a:solidFill>
                  <a:schemeClr val="tx1"/>
                </a:solidFill>
              </a:rPr>
              <a:t>Для обогащения словаря учащихся, развития речи, расширения кругозора, необходимо изучение фразеологизмов. Обращаясь к фразеологическим словарям, ученики узнают историю своего народа, быт, обычаи, традиции, происхождение профессий, игр и т.д.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     Такая работа также является одним из способов воспитания      патриотизма.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88A2F2-6A45-45AC-80EA-A922AE5E5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97" y="4043264"/>
            <a:ext cx="4666991" cy="26981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775234-3F47-49B4-BF1D-E130CBA45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043264"/>
            <a:ext cx="4049498" cy="28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4D390-4657-4C9D-9F43-4021B819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237626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«Путь к вершине долга, долга перед обществом, Отечеством учитель видит в том, чтобы с первых шагов своей сознательной жизни ребенок прикасался сердцем к человеческим судьбам. Чтобы чужие судьбы входили в его сердце, стали глубоко личным делом, чтобы через человеческие судьбы прошел путь к познанию высших интересов». В. А. Сухомлинский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B3C2-A32B-4B94-ADE1-782A0DC2F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068960"/>
            <a:ext cx="8604448" cy="2664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Воспитание патриотизма – это неустанная работа по созданию у школьников чувства гордости за свою Родину и свой народ, уважение к его великим свершениям и достойным страницам прошлого, и роль русского языка и литературы в этом плане невозможно переоценить. </a:t>
            </a:r>
          </a:p>
        </p:txBody>
      </p:sp>
    </p:spTree>
    <p:extLst>
      <p:ext uri="{BB962C8B-B14F-4D97-AF65-F5344CB8AC3E}">
        <p14:creationId xmlns:p14="http://schemas.microsoft.com/office/powerpoint/2010/main" val="29129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2072471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2072471" y="3574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9" name="Text Box 268"/>
          <p:cNvSpPr txBox="1">
            <a:spLocks noChangeArrowheads="1"/>
          </p:cNvSpPr>
          <p:nvPr/>
        </p:nvSpPr>
        <p:spPr bwMode="gray">
          <a:xfrm>
            <a:off x="2072471" y="527320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908DBD-F83C-4096-A203-13B0F6918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8"/>
            <a:ext cx="8712968" cy="43204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C3158EE-D101-419B-94B9-2A905CB1EDAF}"/>
              </a:ext>
            </a:extLst>
          </p:cNvPr>
          <p:cNvSpPr txBox="1"/>
          <p:nvPr/>
        </p:nvSpPr>
        <p:spPr>
          <a:xfrm>
            <a:off x="467544" y="1127593"/>
            <a:ext cx="85689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C4824"/>
                </a:solidFill>
              </a:rPr>
              <a:t>Патриотизм — это не значит только одна </a:t>
            </a:r>
            <a:r>
              <a:rPr lang="ru-RU" sz="2000" b="1" i="1" dirty="0">
                <a:solidFill>
                  <a:srgbClr val="FC482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любовь</a:t>
            </a:r>
            <a:r>
              <a:rPr lang="ru-RU" sz="2000" b="1" i="1" dirty="0">
                <a:solidFill>
                  <a:srgbClr val="FC4824"/>
                </a:solidFill>
              </a:rPr>
              <a:t> к своей </a:t>
            </a:r>
            <a:r>
              <a:rPr lang="ru-RU" sz="2000" b="1" i="1" dirty="0" err="1">
                <a:solidFill>
                  <a:srgbClr val="FC4824"/>
                </a:solidFill>
              </a:rPr>
              <a:t>родине.Это</a:t>
            </a:r>
            <a:r>
              <a:rPr lang="ru-RU" sz="2000" b="1" i="1" dirty="0">
                <a:solidFill>
                  <a:srgbClr val="FC4824"/>
                </a:solidFill>
              </a:rPr>
              <a:t> гораздо больше... Это — сознание своей неотъемлемости от родины и неотъемлемое переживание вместе с ней ее счастливых и ее несчастных дней</a:t>
            </a:r>
            <a:r>
              <a:rPr lang="ru-RU" sz="2000" b="1" dirty="0">
                <a:solidFill>
                  <a:srgbClr val="FC4824"/>
                </a:solidFill>
              </a:rPr>
              <a:t>.                                                                                       Толстой А. Н.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Воспитание патриотизма – это неустанная работа по созданию у школьников чувства гордости за свою Родину и свой народ, уважение к его великим свершениям и достойным страницам прошлого, и роль русского языка и литературы в этом плане невозможно переоценить.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92480" cy="31744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Включение материала на нравственно-патриотическое воспитание в урок русского языка и литературы может решить целый комплекс задач: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/>
              <a:t> Воспитывать любовь и уважение к своему городу, краю, Родине; гордость за принадлежность к гражданам России.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Прививать чувство гордости, глубокого уважения и почитания символов Российской федерации: Герба, Гимна, Флага.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Воспитывать личность гражданина – патриота Родины, способного встать на защиту государственных интересов страны.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Ориентировать родителей на патриотическое воспитание детей, путем прикосновения к истории своей семьи, укреплять семейные ценности.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Формировать патриотические чувства и гражданское сознание у младших школьников на основе исторических ценностей, использовать богатый материал библиотек, знакомить с музеями.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Воспитание чувств, нравственно-эстетическое развитие личности, воспитание коллективизма, взаимопомощи, трудолюбия, ответственности за порученное дело.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9D070-3E70-4368-96D1-27AFE341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66"/>
            <a:ext cx="9144000" cy="115089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«Учат слова, но увлекают примеры»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AB20A-8EEC-4EBB-93AF-2CFB9E5C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2448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Пример яркой жизни, подвига во имя счастья человечества – это свет, озаряющий жизнь ребенка. С этой точки зрения трудно переоценить значение художественной литературы и ее преподавание. Когда от произведения к произведению учитель имеет возможность показать учащимся, что героическое – это не отвлеченное понятие, а способность человека отдавать себя служению народу, что готовность к этому, как и само героическое, воспитывается не только окружающими, но и самой личностью.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D409E0-A86A-4F8F-824D-BB9F7086A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2033"/>
            <a:ext cx="4680520" cy="27407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85F42A-595F-4D57-9674-480934B2C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6" y="4042033"/>
            <a:ext cx="3965573" cy="27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6DA61-52C1-4116-AB2D-96F84041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461459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Большими потенциальными возможностями в патриотическом воспитании обладает литература. Рассмотрим в этом аспекте некоторые ключевые произведения, включенные в школьную программу (за основу взята программа В.Я. Коровиной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617A5-DA16-48D9-A023-AD86C30A3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Устное народное творчество.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Фольклор русского народа – важная часть его национальной духовной культуры.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Фольклор — это еще и школа патриотического воспитания. Ребенок растет от колыбельных песен до былин, и дальше готовится к постижению сложного мира эпических героев и идей.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Русь неоднократно подвергалась нападениям иноземцев: татаро-монголов, шведов, французов. Народ вставал на защиту Родины. В его устном народном творчестве отразилось и национальное сознание, и патриотическая гордость. «Фольклор откликнулся на все моменты борьбы русского народа с иноземными нашествиями. Русские богатыри в былинах защищают русскую землю. Патриотическая тема – важная тема исторических песен об Иване Грозном, Ермаке, Петре I, Суворове, Кутузове, Платове.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Таким образом произведения устного народного творчества, древнерусская литература знакомят ребят с историческими фактами ,народными героями , идеалами, русским бытом и народной мудростью. </a:t>
            </a:r>
          </a:p>
        </p:txBody>
      </p:sp>
    </p:spTree>
    <p:extLst>
      <p:ext uri="{BB962C8B-B14F-4D97-AF65-F5344CB8AC3E}">
        <p14:creationId xmlns:p14="http://schemas.microsoft.com/office/powerpoint/2010/main" val="15029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43AA8F-2980-40D1-BBE4-42F35E0B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36724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Литература любого народа содержит богатейший материал для воспитания в духе дружбы, взаимопонимания, трудолюбия, патриотизма. Этой цели служат пословицы, поговорки, загадки, песни, былины. Отражение народных идеалов - патриотизма, богатырской силы, ума, находчивости - мы видим в древнерусской литературе, в летописи «Повести временных лет», излучающейся на протяжении трех лет. В 8 классе, изучая «Житие Александра Невского», ученики говорят о бранных подвигах Александра Невского и его духовном подвиге самопожертвования, о защите русских земель от нашествий и набегов врагов. Горячий призыв к единству Руси перед лицом внешней опасности, призыв к защите мирного созидательного труда русского населения - вот основной вывод, к которому приходят девятиклассники при изучении «Слова о полку Игореве».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E10082-16BF-43D2-BF7F-EBEE4EA35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21743"/>
            <a:ext cx="4464495" cy="2119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A14F84-381D-4D7D-B428-7AEE3CC7A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" y="4621743"/>
            <a:ext cx="4102382" cy="21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BF62D4-D047-4275-837F-706F1CEE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Большое воспитательное значение имеют пословицы, которые можно использовать при изучении различных тем в процессе всего обучения русскому языку: “Тире между подлежащим и сказуемым”</a:t>
            </a:r>
          </a:p>
          <a:p>
            <a:r>
              <a:rPr lang="ru-RU" dirty="0"/>
              <a:t> </a:t>
            </a:r>
            <a:r>
              <a:rPr lang="ru-RU" i="1" dirty="0"/>
              <a:t>-</a:t>
            </a:r>
            <a:r>
              <a:rPr lang="ru-RU" b="1" i="1" dirty="0"/>
              <a:t> Родная сторона - мать, чужая – мачеха; </a:t>
            </a:r>
            <a:endParaRPr lang="ru-RU" dirty="0"/>
          </a:p>
          <a:p>
            <a:r>
              <a:rPr lang="ru-RU" b="1" i="1" dirty="0"/>
              <a:t>Родина - мать, умей за неё постоят</a:t>
            </a:r>
            <a:endParaRPr lang="ru-RU" dirty="0"/>
          </a:p>
          <a:p>
            <a:r>
              <a:rPr lang="ru-RU" i="1" dirty="0"/>
              <a:t>Жить — родине служить.</a:t>
            </a:r>
            <a:endParaRPr lang="ru-RU" dirty="0"/>
          </a:p>
          <a:p>
            <a:r>
              <a:rPr lang="ru-RU" i="1" dirty="0"/>
              <a:t>Для внука дедушка — ум, а бабушка — душа.</a:t>
            </a:r>
            <a:endParaRPr lang="ru-RU" dirty="0"/>
          </a:p>
          <a:p>
            <a:r>
              <a:rPr lang="ru-RU" i="1" dirty="0"/>
              <a:t>Отца с матерью почитать — горя не знать.</a:t>
            </a:r>
            <a:endParaRPr lang="ru-RU" dirty="0"/>
          </a:p>
          <a:p>
            <a:r>
              <a:rPr lang="ru-RU" i="1" dirty="0"/>
              <a:t>Семьей дорожить — счастливым быть.</a:t>
            </a:r>
            <a:endParaRPr lang="ru-RU" dirty="0"/>
          </a:p>
          <a:p>
            <a:r>
              <a:rPr lang="ru-RU" i="1" dirty="0"/>
              <a:t>Дружно за мир стоять — войне не бывать</a:t>
            </a:r>
          </a:p>
          <a:p>
            <a:r>
              <a:rPr lang="ru-RU" i="1" dirty="0"/>
              <a:t>Человек без Родины – что соловей без песни; </a:t>
            </a:r>
          </a:p>
          <a:p>
            <a:r>
              <a:rPr lang="ru-RU" i="1" dirty="0"/>
              <a:t>Чужбина - калина, родина - малина</a:t>
            </a:r>
            <a:r>
              <a:rPr lang="ru-RU" dirty="0"/>
              <a:t>;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9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92F91-C371-4892-9D3D-F9901318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087EB-6EDA-48D3-87CD-C55B89BE7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Изучая стихотворение М.Ю. Лермонтова “Бородино” (5 </a:t>
            </a:r>
            <a:r>
              <a:rPr lang="ru-RU" sz="1800" dirty="0" err="1"/>
              <a:t>кл</a:t>
            </a:r>
            <a:r>
              <a:rPr lang="ru-RU" sz="1800" dirty="0"/>
              <a:t>.), учащиеся раскрывают мысли и чувства простых солдат, отстоявших родину от врага.</a:t>
            </a:r>
          </a:p>
          <a:p>
            <a:r>
              <a:rPr lang="ru-RU" sz="1800" dirty="0"/>
              <a:t>Высокое патриотическое чувство передает басня И.А. Крылова “Волк на псарне”. В ее основе лежит конкретный исторический факт – попытка Наполеона вступить в переговоры с Кутузовым о заключении мира. В результате анализа пятиклассники определяют мораль басни – всякого захватчика, посягнувшего на чужую землю, ждет участь Волка.</a:t>
            </a:r>
          </a:p>
          <a:p>
            <a:r>
              <a:rPr lang="ru-RU" sz="1800" dirty="0"/>
              <a:t>При изучении романа “Дубровский” шестиклассники должны увидеть в </a:t>
            </a:r>
            <a:r>
              <a:rPr lang="ru-RU" sz="1800" dirty="0" err="1"/>
              <a:t>А.С.Пушкине</a:t>
            </a:r>
            <a:r>
              <a:rPr lang="ru-RU" sz="1800" dirty="0"/>
              <a:t> писателя, протестовавшего против гнета самодержавия, размышлявшего о судьбе родного народа и его роли в прошлом и будущем родины.</a:t>
            </a:r>
          </a:p>
        </p:txBody>
      </p:sp>
    </p:spTree>
    <p:extLst>
      <p:ext uri="{BB962C8B-B14F-4D97-AF65-F5344CB8AC3E}">
        <p14:creationId xmlns:p14="http://schemas.microsoft.com/office/powerpoint/2010/main" val="2508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2524add839185aad7dd9433c9b3a0c169f2a9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1861</Words>
  <Application>Microsoft Office PowerPoint</Application>
  <PresentationFormat>Экран (4:3)</PresentationFormat>
  <Paragraphs>65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Метапредметный подход в формировании системы гражданско-патриотического воспитания на уроках русского языка и литературы                      МБОУ «Гвардейская школа-гимназия №3»                                                                            Баева Ольга Николаевна ,учитель русского языка и                            литературы   </vt:lpstr>
      <vt:lpstr>Презентация PowerPoint</vt:lpstr>
      <vt:lpstr>Презентация PowerPoint</vt:lpstr>
      <vt:lpstr>Включение материала на нравственно-патриотическое воспитание в урок русского языка и литературы может решить целый комплекс задач:</vt:lpstr>
      <vt:lpstr>«Учат слова, но увлекают примеры»</vt:lpstr>
      <vt:lpstr>Большими потенциальными возможностями в патриотическом воспитании обладает литература. Рассмотрим в этом аспекте некоторые ключевые произведения, включенные в школьную программу (за основу взята программа В.Я. Коровиной </vt:lpstr>
      <vt:lpstr>Презентация PowerPoint</vt:lpstr>
      <vt:lpstr>Презентация PowerPoint</vt:lpstr>
      <vt:lpstr>Презентация PowerPoint</vt:lpstr>
      <vt:lpstr>Повесть Н.В. Гоголя “Тарас Бульба” (7 кл.) - это прославление боевого товарищества, осуждение предательства. Ученики отмечают героизм и самоотверженность Тараса и его товарищей в борьбе за родную землю. Их подвиг вызывает у учащихся чувство искреннего восхищения и дает представления о таких чертах патриотизма, как беззаветная преданность Родине, отстаивание ее чести и независимости.</vt:lpstr>
      <vt:lpstr>Большую роль играют помещенные в учебнике литературы стихотворения К.М. Симонова, А.Т. Твардовского, Н.И. Рыленкова, С.С. Орлова, Д.И. Самойлова и др., рассказывающие о солдатских буднях, пробуждающие чувство любви к родине, ответственности за нее в годы жестоких испытаний</vt:lpstr>
      <vt:lpstr>Презентация PowerPoint</vt:lpstr>
      <vt:lpstr>Презентация PowerPoint</vt:lpstr>
      <vt:lpstr>«Усваивая родной язык, ребенок усваивает не одни только слова, их сложения и видоизменения, но бесконечное множество понятий, воззрений на предметы, множество мыслей, чувств, художественных образов, логику и философию языка… Таков этот великий народный педагог – родное слово».  К.Д. Ушинский</vt:lpstr>
      <vt:lpstr>Презентация PowerPoint</vt:lpstr>
      <vt:lpstr>Презентация PowerPoint</vt:lpstr>
      <vt:lpstr>«Путь к вершине долга, долга перед обществом, Отечеством учитель видит в том, чтобы с первых шагов своей сознательной жизни ребенок прикасался сердцем к человеческим судьбам. Чтобы чужие судьбы входили в его сердце, стали глубоко личным делом, чтобы через человеческие судьбы прошел путь к познанию высших интересов». В. А. Сухомлинский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Радужные ромбики</dc:title>
  <dc:creator>obstinate</dc:creator>
  <dc:description>Шаблон презентации с сайта https://presentation-creation.ru/</dc:description>
  <cp:lastModifiedBy>Пользователь</cp:lastModifiedBy>
  <cp:revision>483</cp:revision>
  <dcterms:created xsi:type="dcterms:W3CDTF">2018-02-25T09:09:03Z</dcterms:created>
  <dcterms:modified xsi:type="dcterms:W3CDTF">2022-03-22T04:19:36Z</dcterms:modified>
</cp:coreProperties>
</file>