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dirty="0" smtClean="0"/>
              <a:t>Окончание смутного времени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истории России 7 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8001056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Работа с таблицей</a:t>
            </a:r>
            <a:endParaRPr lang="ru-RU" sz="4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1214423"/>
          <a:ext cx="8143931" cy="5355520"/>
        </p:xfrm>
        <a:graphic>
          <a:graphicData uri="http://schemas.openxmlformats.org/drawingml/2006/table">
            <a:tbl>
              <a:tblPr/>
              <a:tblGrid>
                <a:gridCol w="1407794"/>
                <a:gridCol w="979220"/>
                <a:gridCol w="2036368"/>
                <a:gridCol w="904960"/>
                <a:gridCol w="2815589"/>
              </a:tblGrid>
              <a:tr h="757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Политическая сила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Сторонники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Причина поражения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5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Лжедмитрий I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42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Василий Шуйский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1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Иван Болотников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62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Лжедмитрий II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500043"/>
          <a:ext cx="8358246" cy="6153253"/>
        </p:xfrm>
        <a:graphic>
          <a:graphicData uri="http://schemas.openxmlformats.org/drawingml/2006/table">
            <a:tbl>
              <a:tblPr/>
              <a:tblGrid>
                <a:gridCol w="1444841"/>
                <a:gridCol w="698299"/>
                <a:gridCol w="2396648"/>
                <a:gridCol w="928774"/>
                <a:gridCol w="2889684"/>
              </a:tblGrid>
              <a:tr h="312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Политическая сила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Сторонники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Причина поражения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8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Лжедмитрий I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1604—1660 гг.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Поляки, католическая церковь, крестьяне, казаки, дворяне и бояре, недовольные царем Борисом Годуновым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 царем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Разочаровал сторонников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6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Василий Шуйский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1606—1610 гг.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Бояре, в борьбе с </a:t>
                      </a:r>
                      <a:r>
                        <a:rPr lang="ru-RU" sz="1400" b="1" dirty="0" err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Болотниковым</a:t>
                      </a: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— дворяне, в борьбе с поляками — шведы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Удержать власть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Оказался слабым правителем. Перестал устраивать сторонников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96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Иван Болотников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1606—1607 гг.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Холопы, крестьяне, казаки, посадские люди, мелкопоместные дворяне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Отобрать у бояр имения и богатства и посадить на престол «истинного царя»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 смог предъявить народу «истинного царя» и сплотить сторонников. Предательство дворян и вероломство Василия Шуйского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6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Лжедмитрий II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1608—1609 гг.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Казаки, остатки отрядов Болотникова, посадские люди, поляки,часть дворян и бояр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 царем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55555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Разбит шведским отрядом и русскими войсками под предводительством М.В. Скопина-Шуйского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428604"/>
            <a:ext cx="7929617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Причины смуты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397001"/>
          <a:ext cx="8072494" cy="509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93070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ФАКТОР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ХАРАКТЕРИСТИКА</a:t>
                      </a:r>
                      <a:endParaRPr lang="ru-RU" sz="2400" dirty="0"/>
                    </a:p>
                  </a:txBody>
                  <a:tcPr/>
                </a:tc>
              </a:tr>
              <a:tr h="9307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Экономический кризис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07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Социальный</a:t>
                      </a:r>
                      <a:r>
                        <a:rPr lang="ru-RU" sz="2800" baseline="0" dirty="0" smtClean="0"/>
                        <a:t> кризис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070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Политический кризис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957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Территориальные притязания соседних государств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80010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Работа с </a:t>
            </a:r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контурной картой</a:t>
            </a:r>
            <a:endParaRPr lang="ru-RU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142984"/>
            <a:ext cx="7858179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Перед вами контурная карта. Необходимо выполнить следующие задания: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Обведите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границы Российского государства в начале 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XVII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века и подпишите название его столицы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Обозначьте на карте города и территории, которые были захвачены иностранными интервентами (Речью </a:t>
            </a:r>
            <a:r>
              <a:rPr lang="ru-RU" sz="28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Посполитой</a:t>
            </a:r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и Швецией).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admin\Downloads\7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286808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Покажите на карте города, которые захватила Швеция.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admin\Desktop\karta-rossijskoe-gosudarstvo-v-nachale-xvii-veka-smutnoe-vremja-istorija-rossii-4a05f6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к уроку 21.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</TotalTime>
  <Words>236</Words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Окончание смутного времени</vt:lpstr>
      <vt:lpstr>Слайд 2</vt:lpstr>
      <vt:lpstr>Слайд 3</vt:lpstr>
      <vt:lpstr>Слайд 4</vt:lpstr>
      <vt:lpstr>Слайд 5</vt:lpstr>
      <vt:lpstr>Слайд 6</vt:lpstr>
      <vt:lpstr>Покажите на карте города, которые захватила Швеция.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Окончание смутного времени</dc:title>
  <dc:creator>admin</dc:creator>
  <cp:lastModifiedBy>admin</cp:lastModifiedBy>
  <cp:revision>12</cp:revision>
  <dcterms:created xsi:type="dcterms:W3CDTF">2022-02-20T18:37:43Z</dcterms:created>
  <dcterms:modified xsi:type="dcterms:W3CDTF">2022-02-21T20:55:40Z</dcterms:modified>
</cp:coreProperties>
</file>