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4"/>
  </p:handoutMasterIdLst>
  <p:sldIdLst>
    <p:sldId id="256" r:id="rId2"/>
    <p:sldId id="261" r:id="rId3"/>
    <p:sldId id="260" r:id="rId4"/>
    <p:sldId id="262" r:id="rId5"/>
    <p:sldId id="263" r:id="rId6"/>
    <p:sldId id="264" r:id="rId7"/>
    <p:sldId id="265" r:id="rId8"/>
    <p:sldId id="268" r:id="rId9"/>
    <p:sldId id="267" r:id="rId10"/>
    <p:sldId id="266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2932"/>
    <a:srgbClr val="374454"/>
    <a:srgbClr val="758DAF"/>
    <a:srgbClr val="AE0001"/>
    <a:srgbClr val="02489D"/>
    <a:srgbClr val="270100"/>
    <a:srgbClr val="591103"/>
    <a:srgbClr val="213969"/>
    <a:srgbClr val="332319"/>
    <a:srgbClr val="173A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104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64A3DF-6748-45CB-8035-CE5E826E4A18}" type="doc">
      <dgm:prSet loTypeId="urn:microsoft.com/office/officeart/2005/8/layout/list1" loCatId="list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B21D74D0-20A9-4706-B551-73F7F48BB8BA}">
      <dgm:prSet phldrT="[Текст]"/>
      <dgm:spPr/>
      <dgm:t>
        <a:bodyPr/>
        <a:lstStyle/>
        <a:p>
          <a:r>
            <a:rPr lang="ru-RU" b="1" dirty="0" smtClean="0">
              <a:solidFill>
                <a:srgbClr val="212932"/>
              </a:solidFill>
            </a:rPr>
            <a:t>Справедливость</a:t>
          </a:r>
          <a:endParaRPr lang="ru-RU" b="1" dirty="0">
            <a:solidFill>
              <a:srgbClr val="212932"/>
            </a:solidFill>
          </a:endParaRPr>
        </a:p>
      </dgm:t>
    </dgm:pt>
    <dgm:pt modelId="{7674076C-254A-424D-B386-92B1E13FB524}" type="parTrans" cxnId="{906A15FB-F268-4785-85C4-B720494755A2}">
      <dgm:prSet/>
      <dgm:spPr/>
      <dgm:t>
        <a:bodyPr/>
        <a:lstStyle/>
        <a:p>
          <a:endParaRPr lang="ru-RU"/>
        </a:p>
      </dgm:t>
    </dgm:pt>
    <dgm:pt modelId="{DC5009BA-FD3A-459A-9C62-A0B1C2369824}" type="sibTrans" cxnId="{906A15FB-F268-4785-85C4-B720494755A2}">
      <dgm:prSet/>
      <dgm:spPr/>
      <dgm:t>
        <a:bodyPr/>
        <a:lstStyle/>
        <a:p>
          <a:endParaRPr lang="ru-RU"/>
        </a:p>
      </dgm:t>
    </dgm:pt>
    <dgm:pt modelId="{FE11319D-A6FC-4D2E-9F13-71C254CC7910}">
      <dgm:prSet phldrT="[Текст]"/>
      <dgm:spPr/>
      <dgm:t>
        <a:bodyPr/>
        <a:lstStyle/>
        <a:p>
          <a:r>
            <a:rPr lang="ru-RU" b="1" dirty="0" smtClean="0">
              <a:solidFill>
                <a:srgbClr val="212932"/>
              </a:solidFill>
            </a:rPr>
            <a:t>Гуманизм</a:t>
          </a:r>
          <a:endParaRPr lang="ru-RU" b="1" dirty="0">
            <a:solidFill>
              <a:srgbClr val="212932"/>
            </a:solidFill>
          </a:endParaRPr>
        </a:p>
      </dgm:t>
    </dgm:pt>
    <dgm:pt modelId="{125327BC-2B19-417B-990E-BE9BB7B524B3}" type="parTrans" cxnId="{1DAD9D48-9527-49DE-BC46-F3A18AE41839}">
      <dgm:prSet/>
      <dgm:spPr/>
      <dgm:t>
        <a:bodyPr/>
        <a:lstStyle/>
        <a:p>
          <a:endParaRPr lang="ru-RU"/>
        </a:p>
      </dgm:t>
    </dgm:pt>
    <dgm:pt modelId="{153FD63D-C195-41B5-AEF6-252F33377555}" type="sibTrans" cxnId="{1DAD9D48-9527-49DE-BC46-F3A18AE41839}">
      <dgm:prSet/>
      <dgm:spPr/>
      <dgm:t>
        <a:bodyPr/>
        <a:lstStyle/>
        <a:p>
          <a:endParaRPr lang="ru-RU"/>
        </a:p>
      </dgm:t>
    </dgm:pt>
    <dgm:pt modelId="{458C5721-C8EB-4599-AA3F-09AE9456E8B8}">
      <dgm:prSet phldrT="[Текст]"/>
      <dgm:spPr/>
      <dgm:t>
        <a:bodyPr/>
        <a:lstStyle/>
        <a:p>
          <a:r>
            <a:rPr lang="ru-RU" b="1" dirty="0" smtClean="0">
              <a:solidFill>
                <a:srgbClr val="212932"/>
              </a:solidFill>
            </a:rPr>
            <a:t>Всеобщее равенство перед законом и судом</a:t>
          </a:r>
          <a:endParaRPr lang="ru-RU" b="1" dirty="0">
            <a:solidFill>
              <a:srgbClr val="212932"/>
            </a:solidFill>
          </a:endParaRPr>
        </a:p>
      </dgm:t>
    </dgm:pt>
    <dgm:pt modelId="{A2E8420A-B770-4C14-99A5-5413EA61481C}" type="parTrans" cxnId="{0163D310-3A13-4154-8778-35DDE2460AE6}">
      <dgm:prSet/>
      <dgm:spPr/>
      <dgm:t>
        <a:bodyPr/>
        <a:lstStyle/>
        <a:p>
          <a:endParaRPr lang="ru-RU"/>
        </a:p>
      </dgm:t>
    </dgm:pt>
    <dgm:pt modelId="{D26AB434-9FEE-4459-9895-FA8951B4EFFE}" type="sibTrans" cxnId="{0163D310-3A13-4154-8778-35DDE2460AE6}">
      <dgm:prSet/>
      <dgm:spPr/>
      <dgm:t>
        <a:bodyPr/>
        <a:lstStyle/>
        <a:p>
          <a:endParaRPr lang="ru-RU"/>
        </a:p>
      </dgm:t>
    </dgm:pt>
    <dgm:pt modelId="{24019B71-0F93-4854-A752-96A424617BC4}">
      <dgm:prSet phldrT="[Текст]"/>
      <dgm:spPr/>
      <dgm:t>
        <a:bodyPr/>
        <a:lstStyle/>
        <a:p>
          <a:r>
            <a:rPr lang="ru-RU" b="1" dirty="0" smtClean="0">
              <a:solidFill>
                <a:srgbClr val="212932"/>
              </a:solidFill>
            </a:rPr>
            <a:t>Законность</a:t>
          </a:r>
          <a:endParaRPr lang="ru-RU" b="1" dirty="0">
            <a:solidFill>
              <a:srgbClr val="212932"/>
            </a:solidFill>
          </a:endParaRPr>
        </a:p>
      </dgm:t>
    </dgm:pt>
    <dgm:pt modelId="{EDA7E5C0-FAEB-486C-AEA4-0FB3FB2CBFDD}" type="parTrans" cxnId="{4D258F01-7480-4027-B24F-0D876F9F60B9}">
      <dgm:prSet/>
      <dgm:spPr/>
      <dgm:t>
        <a:bodyPr/>
        <a:lstStyle/>
        <a:p>
          <a:endParaRPr lang="ru-RU"/>
        </a:p>
      </dgm:t>
    </dgm:pt>
    <dgm:pt modelId="{A6FA31C5-2578-4AB6-8B5D-F25669CB42BE}" type="sibTrans" cxnId="{4D258F01-7480-4027-B24F-0D876F9F60B9}">
      <dgm:prSet/>
      <dgm:spPr/>
      <dgm:t>
        <a:bodyPr/>
        <a:lstStyle/>
        <a:p>
          <a:endParaRPr lang="ru-RU"/>
        </a:p>
      </dgm:t>
    </dgm:pt>
    <dgm:pt modelId="{4A374B99-0F20-4E7D-A5CB-FD85E4F316F2}" type="pres">
      <dgm:prSet presAssocID="{3064A3DF-6748-45CB-8035-CE5E826E4A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30E71F1-BC94-4868-9180-E92CC4F00D6D}" type="pres">
      <dgm:prSet presAssocID="{B21D74D0-20A9-4706-B551-73F7F48BB8BA}" presName="parentLin" presStyleCnt="0"/>
      <dgm:spPr/>
    </dgm:pt>
    <dgm:pt modelId="{4395122C-4DC7-4D87-845D-20B342079247}" type="pres">
      <dgm:prSet presAssocID="{B21D74D0-20A9-4706-B551-73F7F48BB8BA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F3B33B1E-8BBE-4FDD-BAB9-91203BB30C25}" type="pres">
      <dgm:prSet presAssocID="{B21D74D0-20A9-4706-B551-73F7F48BB8BA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828B39-C7E8-4A9F-B557-EBB0DE74EB85}" type="pres">
      <dgm:prSet presAssocID="{B21D74D0-20A9-4706-B551-73F7F48BB8BA}" presName="negativeSpace" presStyleCnt="0"/>
      <dgm:spPr/>
    </dgm:pt>
    <dgm:pt modelId="{432E0D50-2A2C-408D-A66C-9E445D18DF4D}" type="pres">
      <dgm:prSet presAssocID="{B21D74D0-20A9-4706-B551-73F7F48BB8BA}" presName="childText" presStyleLbl="conFgAcc1" presStyleIdx="0" presStyleCnt="4">
        <dgm:presLayoutVars>
          <dgm:bulletEnabled val="1"/>
        </dgm:presLayoutVars>
      </dgm:prSet>
      <dgm:spPr/>
    </dgm:pt>
    <dgm:pt modelId="{FAF0B06F-E5F9-47E2-AC21-6992F723E9D2}" type="pres">
      <dgm:prSet presAssocID="{DC5009BA-FD3A-459A-9C62-A0B1C2369824}" presName="spaceBetweenRectangles" presStyleCnt="0"/>
      <dgm:spPr/>
    </dgm:pt>
    <dgm:pt modelId="{78A8BA9E-63F9-495C-8635-2B311FD41504}" type="pres">
      <dgm:prSet presAssocID="{FE11319D-A6FC-4D2E-9F13-71C254CC7910}" presName="parentLin" presStyleCnt="0"/>
      <dgm:spPr/>
    </dgm:pt>
    <dgm:pt modelId="{370AF58D-8D06-49A6-8EED-DC5B698D1AE4}" type="pres">
      <dgm:prSet presAssocID="{FE11319D-A6FC-4D2E-9F13-71C254CC7910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294CA861-F0AC-404B-9194-59C6F8334D0A}" type="pres">
      <dgm:prSet presAssocID="{FE11319D-A6FC-4D2E-9F13-71C254CC7910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0BCD39-7BB7-42EA-A72E-167F7502A994}" type="pres">
      <dgm:prSet presAssocID="{FE11319D-A6FC-4D2E-9F13-71C254CC7910}" presName="negativeSpace" presStyleCnt="0"/>
      <dgm:spPr/>
    </dgm:pt>
    <dgm:pt modelId="{3D670A29-A178-4154-A7B6-E6411DFBCF3C}" type="pres">
      <dgm:prSet presAssocID="{FE11319D-A6FC-4D2E-9F13-71C254CC7910}" presName="childText" presStyleLbl="conFgAcc1" presStyleIdx="1" presStyleCnt="4">
        <dgm:presLayoutVars>
          <dgm:bulletEnabled val="1"/>
        </dgm:presLayoutVars>
      </dgm:prSet>
      <dgm:spPr/>
    </dgm:pt>
    <dgm:pt modelId="{B4AAFF9B-8D90-463E-A57B-4D5C94435599}" type="pres">
      <dgm:prSet presAssocID="{153FD63D-C195-41B5-AEF6-252F33377555}" presName="spaceBetweenRectangles" presStyleCnt="0"/>
      <dgm:spPr/>
    </dgm:pt>
    <dgm:pt modelId="{0E151888-228C-44D7-88C6-AB7BB1868545}" type="pres">
      <dgm:prSet presAssocID="{458C5721-C8EB-4599-AA3F-09AE9456E8B8}" presName="parentLin" presStyleCnt="0"/>
      <dgm:spPr/>
    </dgm:pt>
    <dgm:pt modelId="{D7EF4614-72F5-49B5-93A9-706029D73AA5}" type="pres">
      <dgm:prSet presAssocID="{458C5721-C8EB-4599-AA3F-09AE9456E8B8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E3ABE3D7-489F-4ED2-94A2-4250757631CB}" type="pres">
      <dgm:prSet presAssocID="{458C5721-C8EB-4599-AA3F-09AE9456E8B8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C83A0E-8756-4FA7-AD18-CEC399223D6A}" type="pres">
      <dgm:prSet presAssocID="{458C5721-C8EB-4599-AA3F-09AE9456E8B8}" presName="negativeSpace" presStyleCnt="0"/>
      <dgm:spPr/>
    </dgm:pt>
    <dgm:pt modelId="{2961FA24-4200-4FB0-8B94-6AEF683577DF}" type="pres">
      <dgm:prSet presAssocID="{458C5721-C8EB-4599-AA3F-09AE9456E8B8}" presName="childText" presStyleLbl="conFgAcc1" presStyleIdx="2" presStyleCnt="4">
        <dgm:presLayoutVars>
          <dgm:bulletEnabled val="1"/>
        </dgm:presLayoutVars>
      </dgm:prSet>
      <dgm:spPr/>
    </dgm:pt>
    <dgm:pt modelId="{7F2A66AB-47DE-4279-AA77-5C1A90E76951}" type="pres">
      <dgm:prSet presAssocID="{D26AB434-9FEE-4459-9895-FA8951B4EFFE}" presName="spaceBetweenRectangles" presStyleCnt="0"/>
      <dgm:spPr/>
    </dgm:pt>
    <dgm:pt modelId="{7CEA87FD-E22F-412B-A463-F502E4D62BE3}" type="pres">
      <dgm:prSet presAssocID="{24019B71-0F93-4854-A752-96A424617BC4}" presName="parentLin" presStyleCnt="0"/>
      <dgm:spPr/>
    </dgm:pt>
    <dgm:pt modelId="{814348DF-1A67-44FA-AFEB-DC0A0B9CFFEF}" type="pres">
      <dgm:prSet presAssocID="{24019B71-0F93-4854-A752-96A424617BC4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7D9BAFDC-8F43-422A-98B5-6A4FECBF4911}" type="pres">
      <dgm:prSet presAssocID="{24019B71-0F93-4854-A752-96A424617BC4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08509F-C6FA-4435-8971-91F4F7470780}" type="pres">
      <dgm:prSet presAssocID="{24019B71-0F93-4854-A752-96A424617BC4}" presName="negativeSpace" presStyleCnt="0"/>
      <dgm:spPr/>
    </dgm:pt>
    <dgm:pt modelId="{448E674C-C515-45CA-BAF4-70F0459CF561}" type="pres">
      <dgm:prSet presAssocID="{24019B71-0F93-4854-A752-96A424617BC4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ACDFA0A1-328A-44F1-A50E-20F76443C0A2}" type="presOf" srcId="{3064A3DF-6748-45CB-8035-CE5E826E4A18}" destId="{4A374B99-0F20-4E7D-A5CB-FD85E4F316F2}" srcOrd="0" destOrd="0" presId="urn:microsoft.com/office/officeart/2005/8/layout/list1"/>
    <dgm:cxn modelId="{1DAD9D48-9527-49DE-BC46-F3A18AE41839}" srcId="{3064A3DF-6748-45CB-8035-CE5E826E4A18}" destId="{FE11319D-A6FC-4D2E-9F13-71C254CC7910}" srcOrd="1" destOrd="0" parTransId="{125327BC-2B19-417B-990E-BE9BB7B524B3}" sibTransId="{153FD63D-C195-41B5-AEF6-252F33377555}"/>
    <dgm:cxn modelId="{807EDDC1-369F-4B1C-A551-F6EB7E3205CF}" type="presOf" srcId="{24019B71-0F93-4854-A752-96A424617BC4}" destId="{814348DF-1A67-44FA-AFEB-DC0A0B9CFFEF}" srcOrd="0" destOrd="0" presId="urn:microsoft.com/office/officeart/2005/8/layout/list1"/>
    <dgm:cxn modelId="{3F28E278-FE4A-46AA-B1DC-46D6D46AC1C1}" type="presOf" srcId="{B21D74D0-20A9-4706-B551-73F7F48BB8BA}" destId="{4395122C-4DC7-4D87-845D-20B342079247}" srcOrd="0" destOrd="0" presId="urn:microsoft.com/office/officeart/2005/8/layout/list1"/>
    <dgm:cxn modelId="{26665625-1C2F-46F7-BF09-35258E674351}" type="presOf" srcId="{FE11319D-A6FC-4D2E-9F13-71C254CC7910}" destId="{370AF58D-8D06-49A6-8EED-DC5B698D1AE4}" srcOrd="0" destOrd="0" presId="urn:microsoft.com/office/officeart/2005/8/layout/list1"/>
    <dgm:cxn modelId="{5C8B2509-70C9-4A8B-8771-5FE1C1C5CB29}" type="presOf" srcId="{B21D74D0-20A9-4706-B551-73F7F48BB8BA}" destId="{F3B33B1E-8BBE-4FDD-BAB9-91203BB30C25}" srcOrd="1" destOrd="0" presId="urn:microsoft.com/office/officeart/2005/8/layout/list1"/>
    <dgm:cxn modelId="{E59F8BF0-064E-4440-80A5-93E49F314A64}" type="presOf" srcId="{458C5721-C8EB-4599-AA3F-09AE9456E8B8}" destId="{E3ABE3D7-489F-4ED2-94A2-4250757631CB}" srcOrd="1" destOrd="0" presId="urn:microsoft.com/office/officeart/2005/8/layout/list1"/>
    <dgm:cxn modelId="{76D4A15A-0A2B-4881-AC09-2FEFBCA12E73}" type="presOf" srcId="{FE11319D-A6FC-4D2E-9F13-71C254CC7910}" destId="{294CA861-F0AC-404B-9194-59C6F8334D0A}" srcOrd="1" destOrd="0" presId="urn:microsoft.com/office/officeart/2005/8/layout/list1"/>
    <dgm:cxn modelId="{4D258F01-7480-4027-B24F-0D876F9F60B9}" srcId="{3064A3DF-6748-45CB-8035-CE5E826E4A18}" destId="{24019B71-0F93-4854-A752-96A424617BC4}" srcOrd="3" destOrd="0" parTransId="{EDA7E5C0-FAEB-486C-AEA4-0FB3FB2CBFDD}" sibTransId="{A6FA31C5-2578-4AB6-8B5D-F25669CB42BE}"/>
    <dgm:cxn modelId="{C34BD8D3-94EB-462A-83D1-4BB53AD95CCF}" type="presOf" srcId="{24019B71-0F93-4854-A752-96A424617BC4}" destId="{7D9BAFDC-8F43-422A-98B5-6A4FECBF4911}" srcOrd="1" destOrd="0" presId="urn:microsoft.com/office/officeart/2005/8/layout/list1"/>
    <dgm:cxn modelId="{0163D310-3A13-4154-8778-35DDE2460AE6}" srcId="{3064A3DF-6748-45CB-8035-CE5E826E4A18}" destId="{458C5721-C8EB-4599-AA3F-09AE9456E8B8}" srcOrd="2" destOrd="0" parTransId="{A2E8420A-B770-4C14-99A5-5413EA61481C}" sibTransId="{D26AB434-9FEE-4459-9895-FA8951B4EFFE}"/>
    <dgm:cxn modelId="{F0B3F607-18DB-4DE6-AE1E-D707ABF48F08}" type="presOf" srcId="{458C5721-C8EB-4599-AA3F-09AE9456E8B8}" destId="{D7EF4614-72F5-49B5-93A9-706029D73AA5}" srcOrd="0" destOrd="0" presId="urn:microsoft.com/office/officeart/2005/8/layout/list1"/>
    <dgm:cxn modelId="{906A15FB-F268-4785-85C4-B720494755A2}" srcId="{3064A3DF-6748-45CB-8035-CE5E826E4A18}" destId="{B21D74D0-20A9-4706-B551-73F7F48BB8BA}" srcOrd="0" destOrd="0" parTransId="{7674076C-254A-424D-B386-92B1E13FB524}" sibTransId="{DC5009BA-FD3A-459A-9C62-A0B1C2369824}"/>
    <dgm:cxn modelId="{0A2E09D8-EC05-4006-99E9-A304D938ABDF}" type="presParOf" srcId="{4A374B99-0F20-4E7D-A5CB-FD85E4F316F2}" destId="{A30E71F1-BC94-4868-9180-E92CC4F00D6D}" srcOrd="0" destOrd="0" presId="urn:microsoft.com/office/officeart/2005/8/layout/list1"/>
    <dgm:cxn modelId="{48CDCE15-696E-4620-89E9-AD82537B53BF}" type="presParOf" srcId="{A30E71F1-BC94-4868-9180-E92CC4F00D6D}" destId="{4395122C-4DC7-4D87-845D-20B342079247}" srcOrd="0" destOrd="0" presId="urn:microsoft.com/office/officeart/2005/8/layout/list1"/>
    <dgm:cxn modelId="{38BDBAF6-9EF6-42CD-94ED-C562A3550C9A}" type="presParOf" srcId="{A30E71F1-BC94-4868-9180-E92CC4F00D6D}" destId="{F3B33B1E-8BBE-4FDD-BAB9-91203BB30C25}" srcOrd="1" destOrd="0" presId="urn:microsoft.com/office/officeart/2005/8/layout/list1"/>
    <dgm:cxn modelId="{E150BFFE-E0C7-4FCD-9638-1E874012414E}" type="presParOf" srcId="{4A374B99-0F20-4E7D-A5CB-FD85E4F316F2}" destId="{11828B39-C7E8-4A9F-B557-EBB0DE74EB85}" srcOrd="1" destOrd="0" presId="urn:microsoft.com/office/officeart/2005/8/layout/list1"/>
    <dgm:cxn modelId="{8473E5B5-0E13-49AD-AE7A-F6C0B5B67327}" type="presParOf" srcId="{4A374B99-0F20-4E7D-A5CB-FD85E4F316F2}" destId="{432E0D50-2A2C-408D-A66C-9E445D18DF4D}" srcOrd="2" destOrd="0" presId="urn:microsoft.com/office/officeart/2005/8/layout/list1"/>
    <dgm:cxn modelId="{543F46A2-990E-41AD-A6D2-E2E6E804B896}" type="presParOf" srcId="{4A374B99-0F20-4E7D-A5CB-FD85E4F316F2}" destId="{FAF0B06F-E5F9-47E2-AC21-6992F723E9D2}" srcOrd="3" destOrd="0" presId="urn:microsoft.com/office/officeart/2005/8/layout/list1"/>
    <dgm:cxn modelId="{E5967E67-F7AA-4590-906A-6F87DCF7D530}" type="presParOf" srcId="{4A374B99-0F20-4E7D-A5CB-FD85E4F316F2}" destId="{78A8BA9E-63F9-495C-8635-2B311FD41504}" srcOrd="4" destOrd="0" presId="urn:microsoft.com/office/officeart/2005/8/layout/list1"/>
    <dgm:cxn modelId="{CCDC1641-8F1A-46DB-A5C3-6EE0DBCF72CB}" type="presParOf" srcId="{78A8BA9E-63F9-495C-8635-2B311FD41504}" destId="{370AF58D-8D06-49A6-8EED-DC5B698D1AE4}" srcOrd="0" destOrd="0" presId="urn:microsoft.com/office/officeart/2005/8/layout/list1"/>
    <dgm:cxn modelId="{14979FB6-8EE7-4201-9FD3-D7A398B9A3CF}" type="presParOf" srcId="{78A8BA9E-63F9-495C-8635-2B311FD41504}" destId="{294CA861-F0AC-404B-9194-59C6F8334D0A}" srcOrd="1" destOrd="0" presId="urn:microsoft.com/office/officeart/2005/8/layout/list1"/>
    <dgm:cxn modelId="{71DD1562-4E69-490C-A0F4-4E470C778D85}" type="presParOf" srcId="{4A374B99-0F20-4E7D-A5CB-FD85E4F316F2}" destId="{800BCD39-7BB7-42EA-A72E-167F7502A994}" srcOrd="5" destOrd="0" presId="urn:microsoft.com/office/officeart/2005/8/layout/list1"/>
    <dgm:cxn modelId="{EB52400B-45A2-45AC-A32D-DD5DAE062639}" type="presParOf" srcId="{4A374B99-0F20-4E7D-A5CB-FD85E4F316F2}" destId="{3D670A29-A178-4154-A7B6-E6411DFBCF3C}" srcOrd="6" destOrd="0" presId="urn:microsoft.com/office/officeart/2005/8/layout/list1"/>
    <dgm:cxn modelId="{401576EC-4A29-4DC8-8C05-872E3342435D}" type="presParOf" srcId="{4A374B99-0F20-4E7D-A5CB-FD85E4F316F2}" destId="{B4AAFF9B-8D90-463E-A57B-4D5C94435599}" srcOrd="7" destOrd="0" presId="urn:microsoft.com/office/officeart/2005/8/layout/list1"/>
    <dgm:cxn modelId="{C52798C9-2BFB-479E-8EA3-254582EA9468}" type="presParOf" srcId="{4A374B99-0F20-4E7D-A5CB-FD85E4F316F2}" destId="{0E151888-228C-44D7-88C6-AB7BB1868545}" srcOrd="8" destOrd="0" presId="urn:microsoft.com/office/officeart/2005/8/layout/list1"/>
    <dgm:cxn modelId="{FD604721-FC19-4A4A-87C0-B846B923CDED}" type="presParOf" srcId="{0E151888-228C-44D7-88C6-AB7BB1868545}" destId="{D7EF4614-72F5-49B5-93A9-706029D73AA5}" srcOrd="0" destOrd="0" presId="urn:microsoft.com/office/officeart/2005/8/layout/list1"/>
    <dgm:cxn modelId="{B31733FF-E8E3-4B4A-83BC-A1A9FDF7A4C8}" type="presParOf" srcId="{0E151888-228C-44D7-88C6-AB7BB1868545}" destId="{E3ABE3D7-489F-4ED2-94A2-4250757631CB}" srcOrd="1" destOrd="0" presId="urn:microsoft.com/office/officeart/2005/8/layout/list1"/>
    <dgm:cxn modelId="{61582481-5D3A-405E-BD97-334458B54E3A}" type="presParOf" srcId="{4A374B99-0F20-4E7D-A5CB-FD85E4F316F2}" destId="{BCC83A0E-8756-4FA7-AD18-CEC399223D6A}" srcOrd="9" destOrd="0" presId="urn:microsoft.com/office/officeart/2005/8/layout/list1"/>
    <dgm:cxn modelId="{5DC49E90-06E8-4591-A237-AB7B3B3E57EB}" type="presParOf" srcId="{4A374B99-0F20-4E7D-A5CB-FD85E4F316F2}" destId="{2961FA24-4200-4FB0-8B94-6AEF683577DF}" srcOrd="10" destOrd="0" presId="urn:microsoft.com/office/officeart/2005/8/layout/list1"/>
    <dgm:cxn modelId="{9D272E17-A1BF-4167-85BF-B1975B2AA130}" type="presParOf" srcId="{4A374B99-0F20-4E7D-A5CB-FD85E4F316F2}" destId="{7F2A66AB-47DE-4279-AA77-5C1A90E76951}" srcOrd="11" destOrd="0" presId="urn:microsoft.com/office/officeart/2005/8/layout/list1"/>
    <dgm:cxn modelId="{086FCF07-5574-401D-BB19-95B8825ED6F6}" type="presParOf" srcId="{4A374B99-0F20-4E7D-A5CB-FD85E4F316F2}" destId="{7CEA87FD-E22F-412B-A463-F502E4D62BE3}" srcOrd="12" destOrd="0" presId="urn:microsoft.com/office/officeart/2005/8/layout/list1"/>
    <dgm:cxn modelId="{DF3F0025-7506-4D0A-9343-1B22A76A0D11}" type="presParOf" srcId="{7CEA87FD-E22F-412B-A463-F502E4D62BE3}" destId="{814348DF-1A67-44FA-AFEB-DC0A0B9CFFEF}" srcOrd="0" destOrd="0" presId="urn:microsoft.com/office/officeart/2005/8/layout/list1"/>
    <dgm:cxn modelId="{3B22E17B-709A-409E-911F-37D80095520B}" type="presParOf" srcId="{7CEA87FD-E22F-412B-A463-F502E4D62BE3}" destId="{7D9BAFDC-8F43-422A-98B5-6A4FECBF4911}" srcOrd="1" destOrd="0" presId="urn:microsoft.com/office/officeart/2005/8/layout/list1"/>
    <dgm:cxn modelId="{BA5E4166-FD6E-4BAD-BB71-11A320CA732E}" type="presParOf" srcId="{4A374B99-0F20-4E7D-A5CB-FD85E4F316F2}" destId="{B508509F-C6FA-4435-8971-91F4F7470780}" srcOrd="13" destOrd="0" presId="urn:microsoft.com/office/officeart/2005/8/layout/list1"/>
    <dgm:cxn modelId="{F4F6ABE1-5E1F-4756-88D2-B249F339F8AD}" type="presParOf" srcId="{4A374B99-0F20-4E7D-A5CB-FD85E4F316F2}" destId="{448E674C-C515-45CA-BAF4-70F0459CF561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88D09DD-FBA0-4F32-ACBC-BACCE652A78B}" type="doc">
      <dgm:prSet loTypeId="urn:microsoft.com/office/officeart/2005/8/layout/default#1" loCatId="list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7557B8FA-07CF-47A9-B8E2-81B3D17CB39E}">
      <dgm:prSet phldrT="[Текст]"/>
      <dgm:spPr/>
      <dgm:t>
        <a:bodyPr/>
        <a:lstStyle/>
        <a:p>
          <a:r>
            <a:rPr lang="ru-RU" dirty="0" smtClean="0"/>
            <a:t>Регулятивная</a:t>
          </a:r>
          <a:endParaRPr lang="ru-RU" dirty="0"/>
        </a:p>
      </dgm:t>
    </dgm:pt>
    <dgm:pt modelId="{C4BD48FE-02FE-48B2-9144-623FD135C5CD}" type="parTrans" cxnId="{444F88CC-A6F7-4B16-8677-6B8D4C5303E6}">
      <dgm:prSet/>
      <dgm:spPr/>
      <dgm:t>
        <a:bodyPr/>
        <a:lstStyle/>
        <a:p>
          <a:endParaRPr lang="ru-RU"/>
        </a:p>
      </dgm:t>
    </dgm:pt>
    <dgm:pt modelId="{2AFFF239-E15B-4C91-A46B-449C805F644C}" type="sibTrans" cxnId="{444F88CC-A6F7-4B16-8677-6B8D4C5303E6}">
      <dgm:prSet/>
      <dgm:spPr/>
      <dgm:t>
        <a:bodyPr/>
        <a:lstStyle/>
        <a:p>
          <a:endParaRPr lang="ru-RU"/>
        </a:p>
      </dgm:t>
    </dgm:pt>
    <dgm:pt modelId="{61C8C2C4-6E5C-4065-91BF-3CC6B4C68BA4}">
      <dgm:prSet phldrT="[Текст]"/>
      <dgm:spPr/>
      <dgm:t>
        <a:bodyPr/>
        <a:lstStyle/>
        <a:p>
          <a:r>
            <a:rPr lang="ru-RU" dirty="0" smtClean="0"/>
            <a:t>Охранительная</a:t>
          </a:r>
          <a:endParaRPr lang="ru-RU" dirty="0"/>
        </a:p>
      </dgm:t>
    </dgm:pt>
    <dgm:pt modelId="{14590A82-11FB-4C57-AF27-F9C32CED98BD}" type="parTrans" cxnId="{5BE515AC-4FA6-42A1-9908-059610A25320}">
      <dgm:prSet/>
      <dgm:spPr/>
      <dgm:t>
        <a:bodyPr/>
        <a:lstStyle/>
        <a:p>
          <a:endParaRPr lang="ru-RU"/>
        </a:p>
      </dgm:t>
    </dgm:pt>
    <dgm:pt modelId="{BD604E37-C022-4AAE-BA1F-700E479DD1EF}" type="sibTrans" cxnId="{5BE515AC-4FA6-42A1-9908-059610A25320}">
      <dgm:prSet/>
      <dgm:spPr/>
      <dgm:t>
        <a:bodyPr/>
        <a:lstStyle/>
        <a:p>
          <a:endParaRPr lang="ru-RU"/>
        </a:p>
      </dgm:t>
    </dgm:pt>
    <dgm:pt modelId="{F73D7C70-BE28-4F64-ABB4-584860CE9909}">
      <dgm:prSet phldrT="[Текст]"/>
      <dgm:spPr/>
      <dgm:t>
        <a:bodyPr/>
        <a:lstStyle/>
        <a:p>
          <a:r>
            <a:rPr lang="ru-RU" dirty="0" smtClean="0"/>
            <a:t>Идеологическая (культурная)</a:t>
          </a:r>
          <a:endParaRPr lang="ru-RU" dirty="0"/>
        </a:p>
      </dgm:t>
    </dgm:pt>
    <dgm:pt modelId="{1C7720DA-C37B-4445-84EE-DA018C1B7560}" type="parTrans" cxnId="{5C621057-DE6C-45ED-98FF-EE573FA3F926}">
      <dgm:prSet/>
      <dgm:spPr/>
      <dgm:t>
        <a:bodyPr/>
        <a:lstStyle/>
        <a:p>
          <a:endParaRPr lang="ru-RU"/>
        </a:p>
      </dgm:t>
    </dgm:pt>
    <dgm:pt modelId="{67CA2EB7-3BDF-4AB6-9CB0-D431F1FEBB6D}" type="sibTrans" cxnId="{5C621057-DE6C-45ED-98FF-EE573FA3F926}">
      <dgm:prSet/>
      <dgm:spPr/>
      <dgm:t>
        <a:bodyPr/>
        <a:lstStyle/>
        <a:p>
          <a:endParaRPr lang="ru-RU"/>
        </a:p>
      </dgm:t>
    </dgm:pt>
    <dgm:pt modelId="{A90DB65B-C6B6-4FA7-9B81-84D691D86C91}" type="pres">
      <dgm:prSet presAssocID="{988D09DD-FBA0-4F32-ACBC-BACCE652A78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3E44535-7F94-47BD-B075-B9E87D6BFC92}" type="pres">
      <dgm:prSet presAssocID="{7557B8FA-07CF-47A9-B8E2-81B3D17CB39E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9F881E-D241-40AC-8F10-0A8D665792DD}" type="pres">
      <dgm:prSet presAssocID="{2AFFF239-E15B-4C91-A46B-449C805F644C}" presName="sibTrans" presStyleCnt="0"/>
      <dgm:spPr/>
    </dgm:pt>
    <dgm:pt modelId="{142FC2B0-A10D-40F0-ABE3-B574C7D73F18}" type="pres">
      <dgm:prSet presAssocID="{61C8C2C4-6E5C-4065-91BF-3CC6B4C68BA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E1FDA7-4EBF-4E54-BA80-C553AA00BD97}" type="pres">
      <dgm:prSet presAssocID="{BD604E37-C022-4AAE-BA1F-700E479DD1EF}" presName="sibTrans" presStyleCnt="0"/>
      <dgm:spPr/>
    </dgm:pt>
    <dgm:pt modelId="{8DAAB428-82B7-43D4-8B74-C9A32D3D838D}" type="pres">
      <dgm:prSet presAssocID="{F73D7C70-BE28-4F64-ABB4-584860CE9909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BE515AC-4FA6-42A1-9908-059610A25320}" srcId="{988D09DD-FBA0-4F32-ACBC-BACCE652A78B}" destId="{61C8C2C4-6E5C-4065-91BF-3CC6B4C68BA4}" srcOrd="1" destOrd="0" parTransId="{14590A82-11FB-4C57-AF27-F9C32CED98BD}" sibTransId="{BD604E37-C022-4AAE-BA1F-700E479DD1EF}"/>
    <dgm:cxn modelId="{9E3CEA83-91DD-4422-A51A-E5F1E4F32408}" type="presOf" srcId="{7557B8FA-07CF-47A9-B8E2-81B3D17CB39E}" destId="{03E44535-7F94-47BD-B075-B9E87D6BFC92}" srcOrd="0" destOrd="0" presId="urn:microsoft.com/office/officeart/2005/8/layout/default#1"/>
    <dgm:cxn modelId="{444F88CC-A6F7-4B16-8677-6B8D4C5303E6}" srcId="{988D09DD-FBA0-4F32-ACBC-BACCE652A78B}" destId="{7557B8FA-07CF-47A9-B8E2-81B3D17CB39E}" srcOrd="0" destOrd="0" parTransId="{C4BD48FE-02FE-48B2-9144-623FD135C5CD}" sibTransId="{2AFFF239-E15B-4C91-A46B-449C805F644C}"/>
    <dgm:cxn modelId="{653724DC-AA65-4163-85DB-3C1D1C099D61}" type="presOf" srcId="{988D09DD-FBA0-4F32-ACBC-BACCE652A78B}" destId="{A90DB65B-C6B6-4FA7-9B81-84D691D86C91}" srcOrd="0" destOrd="0" presId="urn:microsoft.com/office/officeart/2005/8/layout/default#1"/>
    <dgm:cxn modelId="{CD9CDAE1-2669-4D43-A3A3-0F02BF7F2547}" type="presOf" srcId="{F73D7C70-BE28-4F64-ABB4-584860CE9909}" destId="{8DAAB428-82B7-43D4-8B74-C9A32D3D838D}" srcOrd="0" destOrd="0" presId="urn:microsoft.com/office/officeart/2005/8/layout/default#1"/>
    <dgm:cxn modelId="{5C621057-DE6C-45ED-98FF-EE573FA3F926}" srcId="{988D09DD-FBA0-4F32-ACBC-BACCE652A78B}" destId="{F73D7C70-BE28-4F64-ABB4-584860CE9909}" srcOrd="2" destOrd="0" parTransId="{1C7720DA-C37B-4445-84EE-DA018C1B7560}" sibTransId="{67CA2EB7-3BDF-4AB6-9CB0-D431F1FEBB6D}"/>
    <dgm:cxn modelId="{7FDF01FE-F187-45DC-8F60-9539F316424C}" type="presOf" srcId="{61C8C2C4-6E5C-4065-91BF-3CC6B4C68BA4}" destId="{142FC2B0-A10D-40F0-ABE3-B574C7D73F18}" srcOrd="0" destOrd="0" presId="urn:microsoft.com/office/officeart/2005/8/layout/default#1"/>
    <dgm:cxn modelId="{4C3820D0-A340-4814-BDA0-13CCDC5FA5DF}" type="presParOf" srcId="{A90DB65B-C6B6-4FA7-9B81-84D691D86C91}" destId="{03E44535-7F94-47BD-B075-B9E87D6BFC92}" srcOrd="0" destOrd="0" presId="urn:microsoft.com/office/officeart/2005/8/layout/default#1"/>
    <dgm:cxn modelId="{2D78635C-7889-4D2E-8DD0-91793FDDF3D5}" type="presParOf" srcId="{A90DB65B-C6B6-4FA7-9B81-84D691D86C91}" destId="{109F881E-D241-40AC-8F10-0A8D665792DD}" srcOrd="1" destOrd="0" presId="urn:microsoft.com/office/officeart/2005/8/layout/default#1"/>
    <dgm:cxn modelId="{B6632036-00E3-437D-8A02-41EA587BF642}" type="presParOf" srcId="{A90DB65B-C6B6-4FA7-9B81-84D691D86C91}" destId="{142FC2B0-A10D-40F0-ABE3-B574C7D73F18}" srcOrd="2" destOrd="0" presId="urn:microsoft.com/office/officeart/2005/8/layout/default#1"/>
    <dgm:cxn modelId="{E45E9028-2C11-4859-B7B3-2FE735780BF6}" type="presParOf" srcId="{A90DB65B-C6B6-4FA7-9B81-84D691D86C91}" destId="{E8E1FDA7-4EBF-4E54-BA80-C553AA00BD97}" srcOrd="3" destOrd="0" presId="urn:microsoft.com/office/officeart/2005/8/layout/default#1"/>
    <dgm:cxn modelId="{608BBB3A-6054-4830-8088-241821D77B24}" type="presParOf" srcId="{A90DB65B-C6B6-4FA7-9B81-84D691D86C91}" destId="{8DAAB428-82B7-43D4-8B74-C9A32D3D838D}" srcOrd="4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028EE51-2E7E-4AE1-9E89-DC1D69456CA4}" type="doc">
      <dgm:prSet loTypeId="urn:microsoft.com/office/officeart/2005/8/layout/chevron2" loCatId="list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90F6B276-D96E-4629-92BA-9CB4BCD95CAE}">
      <dgm:prSet phldrT="[Текст]"/>
      <dgm:spPr/>
      <dgm:t>
        <a:bodyPr/>
        <a:lstStyle/>
        <a:p>
          <a:r>
            <a:rPr lang="ru-RU" dirty="0" smtClean="0"/>
            <a:t>.</a:t>
          </a:r>
          <a:endParaRPr lang="ru-RU" dirty="0"/>
        </a:p>
      </dgm:t>
    </dgm:pt>
    <dgm:pt modelId="{3EDB0467-A748-4D83-9E2D-12A0D04FC21E}" type="parTrans" cxnId="{13318D97-09B7-4501-B3BB-0CAA7EA2DD85}">
      <dgm:prSet/>
      <dgm:spPr/>
      <dgm:t>
        <a:bodyPr/>
        <a:lstStyle/>
        <a:p>
          <a:endParaRPr lang="ru-RU"/>
        </a:p>
      </dgm:t>
    </dgm:pt>
    <dgm:pt modelId="{C0C1B5E9-EB9C-4F0D-86B0-C2AB15B5935A}" type="sibTrans" cxnId="{13318D97-09B7-4501-B3BB-0CAA7EA2DD85}">
      <dgm:prSet/>
      <dgm:spPr/>
      <dgm:t>
        <a:bodyPr/>
        <a:lstStyle/>
        <a:p>
          <a:endParaRPr lang="ru-RU"/>
        </a:p>
      </dgm:t>
    </dgm:pt>
    <dgm:pt modelId="{A3353BA6-AD25-44C1-AD62-3D260A5B0AF8}">
      <dgm:prSet phldrT="[Текст]"/>
      <dgm:spPr/>
      <dgm:t>
        <a:bodyPr/>
        <a:lstStyle/>
        <a:p>
          <a:r>
            <a:rPr lang="ru-RU" dirty="0" smtClean="0"/>
            <a:t>Правовой обычай </a:t>
          </a:r>
          <a:endParaRPr lang="ru-RU" dirty="0"/>
        </a:p>
      </dgm:t>
    </dgm:pt>
    <dgm:pt modelId="{4C8FD1DB-62AF-4624-AE2E-A73A351398E9}" type="parTrans" cxnId="{9C0F65F3-6D1D-404A-BED2-2A06FCC0771E}">
      <dgm:prSet/>
      <dgm:spPr/>
      <dgm:t>
        <a:bodyPr/>
        <a:lstStyle/>
        <a:p>
          <a:endParaRPr lang="ru-RU"/>
        </a:p>
      </dgm:t>
    </dgm:pt>
    <dgm:pt modelId="{3CD7DD43-749E-4A25-8341-C95F356E54B4}" type="sibTrans" cxnId="{9C0F65F3-6D1D-404A-BED2-2A06FCC0771E}">
      <dgm:prSet/>
      <dgm:spPr/>
      <dgm:t>
        <a:bodyPr/>
        <a:lstStyle/>
        <a:p>
          <a:endParaRPr lang="ru-RU"/>
        </a:p>
      </dgm:t>
    </dgm:pt>
    <dgm:pt modelId="{DDC3A5F4-ABBC-4044-8F3A-20DABE9C0251}">
      <dgm:prSet phldrT="[Текст]"/>
      <dgm:spPr/>
      <dgm:t>
        <a:bodyPr/>
        <a:lstStyle/>
        <a:p>
          <a:r>
            <a:rPr lang="ru-RU" dirty="0" smtClean="0"/>
            <a:t>Судебный прецедент</a:t>
          </a:r>
          <a:endParaRPr lang="ru-RU" dirty="0"/>
        </a:p>
      </dgm:t>
    </dgm:pt>
    <dgm:pt modelId="{29D40DFC-B03D-4D27-B1A7-571F6C59BCEF}" type="parTrans" cxnId="{E8FD9FBD-D477-48D9-AA64-A43CBADE503A}">
      <dgm:prSet/>
      <dgm:spPr/>
      <dgm:t>
        <a:bodyPr/>
        <a:lstStyle/>
        <a:p>
          <a:endParaRPr lang="ru-RU"/>
        </a:p>
      </dgm:t>
    </dgm:pt>
    <dgm:pt modelId="{F5392BEB-9FD7-4B52-B1AF-5EF0D20604EF}" type="sibTrans" cxnId="{E8FD9FBD-D477-48D9-AA64-A43CBADE503A}">
      <dgm:prSet/>
      <dgm:spPr/>
      <dgm:t>
        <a:bodyPr/>
        <a:lstStyle/>
        <a:p>
          <a:endParaRPr lang="ru-RU"/>
        </a:p>
      </dgm:t>
    </dgm:pt>
    <dgm:pt modelId="{69930C1D-8321-4357-B8FF-B36E0C144EB2}">
      <dgm:prSet phldrT="[Текст]"/>
      <dgm:spPr/>
      <dgm:t>
        <a:bodyPr/>
        <a:lstStyle/>
        <a:p>
          <a:r>
            <a:rPr lang="ru-RU" dirty="0" smtClean="0"/>
            <a:t>Нормативный правовой акт</a:t>
          </a:r>
          <a:endParaRPr lang="ru-RU" dirty="0"/>
        </a:p>
      </dgm:t>
    </dgm:pt>
    <dgm:pt modelId="{EFF03C57-41FB-43E3-905B-CAF666B96034}" type="parTrans" cxnId="{6D8E2EB7-916B-494C-810D-A8D9E74E0CF0}">
      <dgm:prSet/>
      <dgm:spPr/>
      <dgm:t>
        <a:bodyPr/>
        <a:lstStyle/>
        <a:p>
          <a:endParaRPr lang="ru-RU"/>
        </a:p>
      </dgm:t>
    </dgm:pt>
    <dgm:pt modelId="{545FEA22-D366-4494-882D-BFC6932E8935}" type="sibTrans" cxnId="{6D8E2EB7-916B-494C-810D-A8D9E74E0CF0}">
      <dgm:prSet/>
      <dgm:spPr/>
      <dgm:t>
        <a:bodyPr/>
        <a:lstStyle/>
        <a:p>
          <a:endParaRPr lang="ru-RU"/>
        </a:p>
      </dgm:t>
    </dgm:pt>
    <dgm:pt modelId="{7C7A0F2B-34F1-48F5-888E-48E79BF7BCB7}">
      <dgm:prSet phldrT="[Текст]"/>
      <dgm:spPr/>
      <dgm:t>
        <a:bodyPr/>
        <a:lstStyle/>
        <a:p>
          <a:endParaRPr lang="ru-RU" dirty="0"/>
        </a:p>
      </dgm:t>
    </dgm:pt>
    <dgm:pt modelId="{60DBD79B-96D4-440B-BA9E-E6788BA17057}" type="parTrans" cxnId="{90175A45-12DC-4FE8-9993-9AF2B7D1CA7E}">
      <dgm:prSet/>
      <dgm:spPr/>
    </dgm:pt>
    <dgm:pt modelId="{E59853D6-68E7-4C11-887C-BD2280B89BEA}" type="sibTrans" cxnId="{90175A45-12DC-4FE8-9993-9AF2B7D1CA7E}">
      <dgm:prSet/>
      <dgm:spPr/>
    </dgm:pt>
    <dgm:pt modelId="{146906C7-1891-47F9-BEEE-9D04ED9FC1E1}">
      <dgm:prSet phldrT="[Текст]"/>
      <dgm:spPr/>
      <dgm:t>
        <a:bodyPr/>
        <a:lstStyle/>
        <a:p>
          <a:endParaRPr lang="ru-RU" dirty="0"/>
        </a:p>
      </dgm:t>
    </dgm:pt>
    <dgm:pt modelId="{4F15507C-961B-42C8-B68A-20E7372FE9CA}" type="parTrans" cxnId="{F4572C7E-48F5-428B-B0E9-B59BDC916960}">
      <dgm:prSet/>
      <dgm:spPr/>
    </dgm:pt>
    <dgm:pt modelId="{EAD8E963-0DAA-4FDD-88D9-A0B08813CC44}" type="sibTrans" cxnId="{F4572C7E-48F5-428B-B0E9-B59BDC916960}">
      <dgm:prSet/>
      <dgm:spPr/>
    </dgm:pt>
    <dgm:pt modelId="{7DF925DF-DCF5-4570-B798-EB84A6928583}">
      <dgm:prSet/>
      <dgm:spPr/>
      <dgm:t>
        <a:bodyPr/>
        <a:lstStyle/>
        <a:p>
          <a:r>
            <a:rPr lang="ru-RU" dirty="0" smtClean="0"/>
            <a:t>Нормативный договор</a:t>
          </a:r>
          <a:endParaRPr lang="ru-RU" dirty="0"/>
        </a:p>
      </dgm:t>
    </dgm:pt>
    <dgm:pt modelId="{575C9544-ECA1-4A8F-854D-DAC5F8FFF490}" type="parTrans" cxnId="{590F7E03-B6A2-45A1-88BC-E768E5EA4484}">
      <dgm:prSet/>
      <dgm:spPr/>
    </dgm:pt>
    <dgm:pt modelId="{F602FC5F-127A-49F0-A9A6-B25AE2F80BE5}" type="sibTrans" cxnId="{590F7E03-B6A2-45A1-88BC-E768E5EA4484}">
      <dgm:prSet/>
      <dgm:spPr/>
    </dgm:pt>
    <dgm:pt modelId="{BFABE4C8-26AC-4BEB-97CF-F77329A8E6E5}">
      <dgm:prSet phldrT="[Текст]"/>
      <dgm:spPr/>
      <dgm:t>
        <a:bodyPr/>
        <a:lstStyle/>
        <a:p>
          <a:endParaRPr lang="ru-RU" dirty="0"/>
        </a:p>
      </dgm:t>
    </dgm:pt>
    <dgm:pt modelId="{50DF1CF3-6FB9-4087-B72D-90074DC3DE43}" type="parTrans" cxnId="{049C3B47-9BFD-4BFC-A9A0-579D2036A13A}">
      <dgm:prSet/>
      <dgm:spPr/>
    </dgm:pt>
    <dgm:pt modelId="{C5176190-F0D4-4AE2-9269-0B0C2B0D2865}" type="sibTrans" cxnId="{049C3B47-9BFD-4BFC-A9A0-579D2036A13A}">
      <dgm:prSet/>
      <dgm:spPr/>
    </dgm:pt>
    <dgm:pt modelId="{82088B12-85A3-49D6-9325-E81D76AE7B2A}">
      <dgm:prSet/>
      <dgm:spPr/>
      <dgm:t>
        <a:bodyPr/>
        <a:lstStyle/>
        <a:p>
          <a:r>
            <a:rPr lang="ru-RU" dirty="0" smtClean="0"/>
            <a:t>Религиозно-правовые доктрины</a:t>
          </a:r>
          <a:endParaRPr lang="ru-RU" dirty="0"/>
        </a:p>
      </dgm:t>
    </dgm:pt>
    <dgm:pt modelId="{B5981235-C96F-402D-BCE2-DCE8E36114E5}" type="parTrans" cxnId="{927C69BF-ADEE-4B8E-9C9F-3658C53FBD19}">
      <dgm:prSet/>
      <dgm:spPr/>
    </dgm:pt>
    <dgm:pt modelId="{F045DC8F-770F-4505-A15C-106A62859551}" type="sibTrans" cxnId="{927C69BF-ADEE-4B8E-9C9F-3658C53FBD19}">
      <dgm:prSet/>
      <dgm:spPr/>
    </dgm:pt>
    <dgm:pt modelId="{A8E5EBCD-FD92-4F23-8803-C3FFC46EC5A4}">
      <dgm:prSet/>
      <dgm:spPr/>
      <dgm:t>
        <a:bodyPr/>
        <a:lstStyle/>
        <a:p>
          <a:r>
            <a:rPr lang="ru-RU" dirty="0" smtClean="0"/>
            <a:t>Естественное право</a:t>
          </a:r>
          <a:endParaRPr lang="ru-RU" dirty="0"/>
        </a:p>
      </dgm:t>
    </dgm:pt>
    <dgm:pt modelId="{1B69D056-D71F-4677-B7DA-CB1672974360}" type="parTrans" cxnId="{8163EC79-FF4A-4BB2-BB43-01F8472E604B}">
      <dgm:prSet/>
      <dgm:spPr/>
    </dgm:pt>
    <dgm:pt modelId="{F72DE9A7-84FC-4152-AFE3-6B21A43379EB}" type="sibTrans" cxnId="{8163EC79-FF4A-4BB2-BB43-01F8472E604B}">
      <dgm:prSet/>
      <dgm:spPr/>
    </dgm:pt>
    <dgm:pt modelId="{3D94F784-18D2-49CE-A051-652E0E0E7A2D}">
      <dgm:prSet phldrT="[Текст]"/>
      <dgm:spPr/>
      <dgm:t>
        <a:bodyPr/>
        <a:lstStyle/>
        <a:p>
          <a:r>
            <a:rPr lang="ru-RU" dirty="0" smtClean="0"/>
            <a:t>.</a:t>
          </a:r>
          <a:endParaRPr lang="ru-RU" dirty="0"/>
        </a:p>
      </dgm:t>
    </dgm:pt>
    <dgm:pt modelId="{90989098-05C6-4C28-9688-DFFC1A4406C4}" type="sibTrans" cxnId="{6F2BCFAB-00A3-4D88-A6B4-5B94515C5BDD}">
      <dgm:prSet/>
      <dgm:spPr/>
      <dgm:t>
        <a:bodyPr/>
        <a:lstStyle/>
        <a:p>
          <a:endParaRPr lang="ru-RU"/>
        </a:p>
      </dgm:t>
    </dgm:pt>
    <dgm:pt modelId="{05E848D6-8415-487F-9866-1233DC39C2A0}" type="parTrans" cxnId="{6F2BCFAB-00A3-4D88-A6B4-5B94515C5BDD}">
      <dgm:prSet/>
      <dgm:spPr/>
      <dgm:t>
        <a:bodyPr/>
        <a:lstStyle/>
        <a:p>
          <a:endParaRPr lang="ru-RU"/>
        </a:p>
      </dgm:t>
    </dgm:pt>
    <dgm:pt modelId="{38A6288F-97E1-4C90-AB58-75432D2FBF7D}">
      <dgm:prSet phldrT="[Текст]"/>
      <dgm:spPr/>
      <dgm:t>
        <a:bodyPr/>
        <a:lstStyle/>
        <a:p>
          <a:r>
            <a:rPr lang="ru-RU" dirty="0" smtClean="0"/>
            <a:t>.</a:t>
          </a:r>
          <a:endParaRPr lang="ru-RU" dirty="0"/>
        </a:p>
      </dgm:t>
    </dgm:pt>
    <dgm:pt modelId="{E7AE7C19-8B86-4923-BFE8-C59D2B66D0CD}" type="sibTrans" cxnId="{A0348FAE-EE89-4B5D-8DA5-5EABB0EB856E}">
      <dgm:prSet/>
      <dgm:spPr/>
      <dgm:t>
        <a:bodyPr/>
        <a:lstStyle/>
        <a:p>
          <a:endParaRPr lang="ru-RU"/>
        </a:p>
      </dgm:t>
    </dgm:pt>
    <dgm:pt modelId="{DF8A8531-CE17-4738-A3B3-09BF949D142A}" type="parTrans" cxnId="{A0348FAE-EE89-4B5D-8DA5-5EABB0EB856E}">
      <dgm:prSet/>
      <dgm:spPr/>
      <dgm:t>
        <a:bodyPr/>
        <a:lstStyle/>
        <a:p>
          <a:endParaRPr lang="ru-RU"/>
        </a:p>
      </dgm:t>
    </dgm:pt>
    <dgm:pt modelId="{4C0332ED-7217-43F8-8AC7-7837AF1B217C}" type="pres">
      <dgm:prSet presAssocID="{3028EE51-2E7E-4AE1-9E89-DC1D69456CA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4D21B65-8D67-4C03-9D89-0029B88CC231}" type="pres">
      <dgm:prSet presAssocID="{90F6B276-D96E-4629-92BA-9CB4BCD95CAE}" presName="composite" presStyleCnt="0"/>
      <dgm:spPr/>
    </dgm:pt>
    <dgm:pt modelId="{ECA56E81-CFD1-4E12-A7F4-F0638C9B526B}" type="pres">
      <dgm:prSet presAssocID="{90F6B276-D96E-4629-92BA-9CB4BCD95CAE}" presName="parentText" presStyleLbl="alignNode1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08192A-77E9-424A-92EB-DFAE40255183}" type="pres">
      <dgm:prSet presAssocID="{90F6B276-D96E-4629-92BA-9CB4BCD95CAE}" presName="descendantText" presStyleLbl="alignAcc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392E24-4721-4894-9D10-F9FA42AA2370}" type="pres">
      <dgm:prSet presAssocID="{C0C1B5E9-EB9C-4F0D-86B0-C2AB15B5935A}" presName="sp" presStyleCnt="0"/>
      <dgm:spPr/>
    </dgm:pt>
    <dgm:pt modelId="{CA28E871-508C-4C6C-928F-A77EA5A839AA}" type="pres">
      <dgm:prSet presAssocID="{38A6288F-97E1-4C90-AB58-75432D2FBF7D}" presName="composite" presStyleCnt="0"/>
      <dgm:spPr/>
    </dgm:pt>
    <dgm:pt modelId="{05E57A50-64BB-4F1E-9F8A-93BD85D107C8}" type="pres">
      <dgm:prSet presAssocID="{38A6288F-97E1-4C90-AB58-75432D2FBF7D}" presName="parentText" presStyleLbl="alignNode1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087D89-3510-40B5-98A4-EDA6F3DD3FD9}" type="pres">
      <dgm:prSet presAssocID="{38A6288F-97E1-4C90-AB58-75432D2FBF7D}" presName="descendantText" presStyleLbl="alignAcc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B31134-A6AA-47C3-B668-D75FE559838B}" type="pres">
      <dgm:prSet presAssocID="{E7AE7C19-8B86-4923-BFE8-C59D2B66D0CD}" presName="sp" presStyleCnt="0"/>
      <dgm:spPr/>
    </dgm:pt>
    <dgm:pt modelId="{DC686D8D-EF50-468C-8C71-D081F214861C}" type="pres">
      <dgm:prSet presAssocID="{3D94F784-18D2-49CE-A051-652E0E0E7A2D}" presName="composite" presStyleCnt="0"/>
      <dgm:spPr/>
    </dgm:pt>
    <dgm:pt modelId="{6BCD936A-EA43-4718-A3EF-64C1FE0DF776}" type="pres">
      <dgm:prSet presAssocID="{3D94F784-18D2-49CE-A051-652E0E0E7A2D}" presName="parentText" presStyleLbl="align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7D6919-6069-4634-95D7-968D4EEC8A1A}" type="pres">
      <dgm:prSet presAssocID="{3D94F784-18D2-49CE-A051-652E0E0E7A2D}" presName="descendantText" presStyleLbl="alignAcc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DE4FD0-DE72-40DA-84A1-857F4B32539F}" type="pres">
      <dgm:prSet presAssocID="{90989098-05C6-4C28-9688-DFFC1A4406C4}" presName="sp" presStyleCnt="0"/>
      <dgm:spPr/>
    </dgm:pt>
    <dgm:pt modelId="{F3DFA24C-C2DD-4A12-94A0-7335CD9C92C4}" type="pres">
      <dgm:prSet presAssocID="{146906C7-1891-47F9-BEEE-9D04ED9FC1E1}" presName="composite" presStyleCnt="0"/>
      <dgm:spPr/>
    </dgm:pt>
    <dgm:pt modelId="{74F2F4AA-0F34-46AC-80F0-CAD110B7B44E}" type="pres">
      <dgm:prSet presAssocID="{146906C7-1891-47F9-BEEE-9D04ED9FC1E1}" presName="parentText" presStyleLbl="alignNode1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53BBE9-0BB0-4790-8230-81BC568901CD}" type="pres">
      <dgm:prSet presAssocID="{146906C7-1891-47F9-BEEE-9D04ED9FC1E1}" presName="descendantText" presStyleLbl="alignAcc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4EE04F-83E7-4386-A944-4CEF7A889AFF}" type="pres">
      <dgm:prSet presAssocID="{EAD8E963-0DAA-4FDD-88D9-A0B08813CC44}" presName="sp" presStyleCnt="0"/>
      <dgm:spPr/>
    </dgm:pt>
    <dgm:pt modelId="{161750C4-938B-49B9-A17E-5598D2373CB1}" type="pres">
      <dgm:prSet presAssocID="{BFABE4C8-26AC-4BEB-97CF-F77329A8E6E5}" presName="composite" presStyleCnt="0"/>
      <dgm:spPr/>
    </dgm:pt>
    <dgm:pt modelId="{FC959898-A400-429A-AB4D-A0A36C37B05F}" type="pres">
      <dgm:prSet presAssocID="{BFABE4C8-26AC-4BEB-97CF-F77329A8E6E5}" presName="parentText" presStyleLbl="align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1171D3-EBC1-46FA-BC09-595FE04D05DF}" type="pres">
      <dgm:prSet presAssocID="{BFABE4C8-26AC-4BEB-97CF-F77329A8E6E5}" presName="descendantText" presStyleLbl="alignAcc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806ABE-4B52-4C3F-876F-913B4991C473}" type="pres">
      <dgm:prSet presAssocID="{C5176190-F0D4-4AE2-9269-0B0C2B0D2865}" presName="sp" presStyleCnt="0"/>
      <dgm:spPr/>
    </dgm:pt>
    <dgm:pt modelId="{F27FA3E7-5282-4C07-B34D-2DD87C2FECEA}" type="pres">
      <dgm:prSet presAssocID="{7C7A0F2B-34F1-48F5-888E-48E79BF7BCB7}" presName="composite" presStyleCnt="0"/>
      <dgm:spPr/>
    </dgm:pt>
    <dgm:pt modelId="{8ECCE6BE-421E-456C-A793-522B2AE9F528}" type="pres">
      <dgm:prSet presAssocID="{7C7A0F2B-34F1-48F5-888E-48E79BF7BCB7}" presName="parentText" presStyleLbl="alignNode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EF6C8C-F01E-45BB-91DC-C52CBAF4F69A}" type="pres">
      <dgm:prSet presAssocID="{7C7A0F2B-34F1-48F5-888E-48E79BF7BCB7}" presName="descendantText" presStyleLbl="alignAcc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B21BD45-F6BD-43A0-8D10-5FE91D37A9E1}" type="presOf" srcId="{BFABE4C8-26AC-4BEB-97CF-F77329A8E6E5}" destId="{FC959898-A400-429A-AB4D-A0A36C37B05F}" srcOrd="0" destOrd="0" presId="urn:microsoft.com/office/officeart/2005/8/layout/chevron2"/>
    <dgm:cxn modelId="{90175A45-12DC-4FE8-9993-9AF2B7D1CA7E}" srcId="{3028EE51-2E7E-4AE1-9E89-DC1D69456CA4}" destId="{7C7A0F2B-34F1-48F5-888E-48E79BF7BCB7}" srcOrd="5" destOrd="0" parTransId="{60DBD79B-96D4-440B-BA9E-E6788BA17057}" sibTransId="{E59853D6-68E7-4C11-887C-BD2280B89BEA}"/>
    <dgm:cxn modelId="{13318D97-09B7-4501-B3BB-0CAA7EA2DD85}" srcId="{3028EE51-2E7E-4AE1-9E89-DC1D69456CA4}" destId="{90F6B276-D96E-4629-92BA-9CB4BCD95CAE}" srcOrd="0" destOrd="0" parTransId="{3EDB0467-A748-4D83-9E2D-12A0D04FC21E}" sibTransId="{C0C1B5E9-EB9C-4F0D-86B0-C2AB15B5935A}"/>
    <dgm:cxn modelId="{B413A98B-C7A7-4C3D-A4D9-50236503FB5E}" type="presOf" srcId="{7C7A0F2B-34F1-48F5-888E-48E79BF7BCB7}" destId="{8ECCE6BE-421E-456C-A793-522B2AE9F528}" srcOrd="0" destOrd="0" presId="urn:microsoft.com/office/officeart/2005/8/layout/chevron2"/>
    <dgm:cxn modelId="{E8FD9FBD-D477-48D9-AA64-A43CBADE503A}" srcId="{38A6288F-97E1-4C90-AB58-75432D2FBF7D}" destId="{DDC3A5F4-ABBC-4044-8F3A-20DABE9C0251}" srcOrd="0" destOrd="0" parTransId="{29D40DFC-B03D-4D27-B1A7-571F6C59BCEF}" sibTransId="{F5392BEB-9FD7-4B52-B1AF-5EF0D20604EF}"/>
    <dgm:cxn modelId="{8163EC79-FF4A-4BB2-BB43-01F8472E604B}" srcId="{7C7A0F2B-34F1-48F5-888E-48E79BF7BCB7}" destId="{A8E5EBCD-FD92-4F23-8803-C3FFC46EC5A4}" srcOrd="0" destOrd="0" parTransId="{1B69D056-D71F-4677-B7DA-CB1672974360}" sibTransId="{F72DE9A7-84FC-4152-AFE3-6B21A43379EB}"/>
    <dgm:cxn modelId="{6F2BCFAB-00A3-4D88-A6B4-5B94515C5BDD}" srcId="{3028EE51-2E7E-4AE1-9E89-DC1D69456CA4}" destId="{3D94F784-18D2-49CE-A051-652E0E0E7A2D}" srcOrd="2" destOrd="0" parTransId="{05E848D6-8415-487F-9866-1233DC39C2A0}" sibTransId="{90989098-05C6-4C28-9688-DFFC1A4406C4}"/>
    <dgm:cxn modelId="{315FD206-9CF1-49E5-92FB-430BED8E74CC}" type="presOf" srcId="{3028EE51-2E7E-4AE1-9E89-DC1D69456CA4}" destId="{4C0332ED-7217-43F8-8AC7-7837AF1B217C}" srcOrd="0" destOrd="0" presId="urn:microsoft.com/office/officeart/2005/8/layout/chevron2"/>
    <dgm:cxn modelId="{57D40C8F-A733-4144-9ECC-04E9B8AFACDF}" type="presOf" srcId="{3D94F784-18D2-49CE-A051-652E0E0E7A2D}" destId="{6BCD936A-EA43-4718-A3EF-64C1FE0DF776}" srcOrd="0" destOrd="0" presId="urn:microsoft.com/office/officeart/2005/8/layout/chevron2"/>
    <dgm:cxn modelId="{AC219F96-935B-49DE-9A96-83C4EBCD6B4C}" type="presOf" srcId="{DDC3A5F4-ABBC-4044-8F3A-20DABE9C0251}" destId="{77087D89-3510-40B5-98A4-EDA6F3DD3FD9}" srcOrd="0" destOrd="0" presId="urn:microsoft.com/office/officeart/2005/8/layout/chevron2"/>
    <dgm:cxn modelId="{F4572C7E-48F5-428B-B0E9-B59BDC916960}" srcId="{3028EE51-2E7E-4AE1-9E89-DC1D69456CA4}" destId="{146906C7-1891-47F9-BEEE-9D04ED9FC1E1}" srcOrd="3" destOrd="0" parTransId="{4F15507C-961B-42C8-B68A-20E7372FE9CA}" sibTransId="{EAD8E963-0DAA-4FDD-88D9-A0B08813CC44}"/>
    <dgm:cxn modelId="{5F67386E-6E5D-40A2-9872-DA976AC7756B}" type="presOf" srcId="{38A6288F-97E1-4C90-AB58-75432D2FBF7D}" destId="{05E57A50-64BB-4F1E-9F8A-93BD85D107C8}" srcOrd="0" destOrd="0" presId="urn:microsoft.com/office/officeart/2005/8/layout/chevron2"/>
    <dgm:cxn modelId="{6D8E2EB7-916B-494C-810D-A8D9E74E0CF0}" srcId="{3D94F784-18D2-49CE-A051-652E0E0E7A2D}" destId="{69930C1D-8321-4357-B8FF-B36E0C144EB2}" srcOrd="0" destOrd="0" parTransId="{EFF03C57-41FB-43E3-905B-CAF666B96034}" sibTransId="{545FEA22-D366-4494-882D-BFC6932E8935}"/>
    <dgm:cxn modelId="{BDFD7E0B-7264-440B-BDA7-065F73584835}" type="presOf" srcId="{82088B12-85A3-49D6-9325-E81D76AE7B2A}" destId="{2A1171D3-EBC1-46FA-BC09-595FE04D05DF}" srcOrd="0" destOrd="0" presId="urn:microsoft.com/office/officeart/2005/8/layout/chevron2"/>
    <dgm:cxn modelId="{049C3B47-9BFD-4BFC-A9A0-579D2036A13A}" srcId="{3028EE51-2E7E-4AE1-9E89-DC1D69456CA4}" destId="{BFABE4C8-26AC-4BEB-97CF-F77329A8E6E5}" srcOrd="4" destOrd="0" parTransId="{50DF1CF3-6FB9-4087-B72D-90074DC3DE43}" sibTransId="{C5176190-F0D4-4AE2-9269-0B0C2B0D2865}"/>
    <dgm:cxn modelId="{D3ED0D19-669D-46D4-9A51-288B88BA67F2}" type="presOf" srcId="{A8E5EBCD-FD92-4F23-8803-C3FFC46EC5A4}" destId="{9AEF6C8C-F01E-45BB-91DC-C52CBAF4F69A}" srcOrd="0" destOrd="0" presId="urn:microsoft.com/office/officeart/2005/8/layout/chevron2"/>
    <dgm:cxn modelId="{9C0F65F3-6D1D-404A-BED2-2A06FCC0771E}" srcId="{90F6B276-D96E-4629-92BA-9CB4BCD95CAE}" destId="{A3353BA6-AD25-44C1-AD62-3D260A5B0AF8}" srcOrd="0" destOrd="0" parTransId="{4C8FD1DB-62AF-4624-AE2E-A73A351398E9}" sibTransId="{3CD7DD43-749E-4A25-8341-C95F356E54B4}"/>
    <dgm:cxn modelId="{590F7E03-B6A2-45A1-88BC-E768E5EA4484}" srcId="{146906C7-1891-47F9-BEEE-9D04ED9FC1E1}" destId="{7DF925DF-DCF5-4570-B798-EB84A6928583}" srcOrd="0" destOrd="0" parTransId="{575C9544-ECA1-4A8F-854D-DAC5F8FFF490}" sibTransId="{F602FC5F-127A-49F0-A9A6-B25AE2F80BE5}"/>
    <dgm:cxn modelId="{927C69BF-ADEE-4B8E-9C9F-3658C53FBD19}" srcId="{BFABE4C8-26AC-4BEB-97CF-F77329A8E6E5}" destId="{82088B12-85A3-49D6-9325-E81D76AE7B2A}" srcOrd="0" destOrd="0" parTransId="{B5981235-C96F-402D-BCE2-DCE8E36114E5}" sibTransId="{F045DC8F-770F-4505-A15C-106A62859551}"/>
    <dgm:cxn modelId="{94BB4CD3-B2BB-4E77-B392-49A6895209A2}" type="presOf" srcId="{7DF925DF-DCF5-4570-B798-EB84A6928583}" destId="{7953BBE9-0BB0-4790-8230-81BC568901CD}" srcOrd="0" destOrd="0" presId="urn:microsoft.com/office/officeart/2005/8/layout/chevron2"/>
    <dgm:cxn modelId="{ACA81F24-55AB-47AC-841B-29BECCF097CD}" type="presOf" srcId="{69930C1D-8321-4357-B8FF-B36E0C144EB2}" destId="{5F7D6919-6069-4634-95D7-968D4EEC8A1A}" srcOrd="0" destOrd="0" presId="urn:microsoft.com/office/officeart/2005/8/layout/chevron2"/>
    <dgm:cxn modelId="{66073F99-8F4A-4609-B027-6132A386B608}" type="presOf" srcId="{90F6B276-D96E-4629-92BA-9CB4BCD95CAE}" destId="{ECA56E81-CFD1-4E12-A7F4-F0638C9B526B}" srcOrd="0" destOrd="0" presId="urn:microsoft.com/office/officeart/2005/8/layout/chevron2"/>
    <dgm:cxn modelId="{3301012D-1554-467D-A552-9ADB723AA011}" type="presOf" srcId="{A3353BA6-AD25-44C1-AD62-3D260A5B0AF8}" destId="{C208192A-77E9-424A-92EB-DFAE40255183}" srcOrd="0" destOrd="0" presId="urn:microsoft.com/office/officeart/2005/8/layout/chevron2"/>
    <dgm:cxn modelId="{A0348FAE-EE89-4B5D-8DA5-5EABB0EB856E}" srcId="{3028EE51-2E7E-4AE1-9E89-DC1D69456CA4}" destId="{38A6288F-97E1-4C90-AB58-75432D2FBF7D}" srcOrd="1" destOrd="0" parTransId="{DF8A8531-CE17-4738-A3B3-09BF949D142A}" sibTransId="{E7AE7C19-8B86-4923-BFE8-C59D2B66D0CD}"/>
    <dgm:cxn modelId="{BA183D4D-D33B-4DB4-B853-D74E5763F9D4}" type="presOf" srcId="{146906C7-1891-47F9-BEEE-9D04ED9FC1E1}" destId="{74F2F4AA-0F34-46AC-80F0-CAD110B7B44E}" srcOrd="0" destOrd="0" presId="urn:microsoft.com/office/officeart/2005/8/layout/chevron2"/>
    <dgm:cxn modelId="{3C150D6E-978C-4576-9CCE-A6E10559168D}" type="presParOf" srcId="{4C0332ED-7217-43F8-8AC7-7837AF1B217C}" destId="{B4D21B65-8D67-4C03-9D89-0029B88CC231}" srcOrd="0" destOrd="0" presId="urn:microsoft.com/office/officeart/2005/8/layout/chevron2"/>
    <dgm:cxn modelId="{58269433-9FD8-4AD4-8A8D-50084A50A8E7}" type="presParOf" srcId="{B4D21B65-8D67-4C03-9D89-0029B88CC231}" destId="{ECA56E81-CFD1-4E12-A7F4-F0638C9B526B}" srcOrd="0" destOrd="0" presId="urn:microsoft.com/office/officeart/2005/8/layout/chevron2"/>
    <dgm:cxn modelId="{62E58BFD-AEF5-44F1-B219-465C08B5E6B0}" type="presParOf" srcId="{B4D21B65-8D67-4C03-9D89-0029B88CC231}" destId="{C208192A-77E9-424A-92EB-DFAE40255183}" srcOrd="1" destOrd="0" presId="urn:microsoft.com/office/officeart/2005/8/layout/chevron2"/>
    <dgm:cxn modelId="{07E3206B-984F-49CA-A894-B8B68BC1C2C9}" type="presParOf" srcId="{4C0332ED-7217-43F8-8AC7-7837AF1B217C}" destId="{C1392E24-4721-4894-9D10-F9FA42AA2370}" srcOrd="1" destOrd="0" presId="urn:microsoft.com/office/officeart/2005/8/layout/chevron2"/>
    <dgm:cxn modelId="{1EA181FD-A9FB-4421-B275-D6BD0D4F8FBA}" type="presParOf" srcId="{4C0332ED-7217-43F8-8AC7-7837AF1B217C}" destId="{CA28E871-508C-4C6C-928F-A77EA5A839AA}" srcOrd="2" destOrd="0" presId="urn:microsoft.com/office/officeart/2005/8/layout/chevron2"/>
    <dgm:cxn modelId="{4B03B5AA-3E0A-4098-8B23-7B935B99641D}" type="presParOf" srcId="{CA28E871-508C-4C6C-928F-A77EA5A839AA}" destId="{05E57A50-64BB-4F1E-9F8A-93BD85D107C8}" srcOrd="0" destOrd="0" presId="urn:microsoft.com/office/officeart/2005/8/layout/chevron2"/>
    <dgm:cxn modelId="{55A31C56-C2CC-487D-B2F7-DEC9B2CA8A4D}" type="presParOf" srcId="{CA28E871-508C-4C6C-928F-A77EA5A839AA}" destId="{77087D89-3510-40B5-98A4-EDA6F3DD3FD9}" srcOrd="1" destOrd="0" presId="urn:microsoft.com/office/officeart/2005/8/layout/chevron2"/>
    <dgm:cxn modelId="{69CF1F13-7441-43A8-BF45-4CD9D287DB2A}" type="presParOf" srcId="{4C0332ED-7217-43F8-8AC7-7837AF1B217C}" destId="{00B31134-A6AA-47C3-B668-D75FE559838B}" srcOrd="3" destOrd="0" presId="urn:microsoft.com/office/officeart/2005/8/layout/chevron2"/>
    <dgm:cxn modelId="{16407C43-5320-4A9C-8351-8B81F9318B15}" type="presParOf" srcId="{4C0332ED-7217-43F8-8AC7-7837AF1B217C}" destId="{DC686D8D-EF50-468C-8C71-D081F214861C}" srcOrd="4" destOrd="0" presId="urn:microsoft.com/office/officeart/2005/8/layout/chevron2"/>
    <dgm:cxn modelId="{6BBD0AFB-F922-4485-875B-88A6547FACF4}" type="presParOf" srcId="{DC686D8D-EF50-468C-8C71-D081F214861C}" destId="{6BCD936A-EA43-4718-A3EF-64C1FE0DF776}" srcOrd="0" destOrd="0" presId="urn:microsoft.com/office/officeart/2005/8/layout/chevron2"/>
    <dgm:cxn modelId="{E6408418-3243-4B84-AF3C-139AC9BD7D23}" type="presParOf" srcId="{DC686D8D-EF50-468C-8C71-D081F214861C}" destId="{5F7D6919-6069-4634-95D7-968D4EEC8A1A}" srcOrd="1" destOrd="0" presId="urn:microsoft.com/office/officeart/2005/8/layout/chevron2"/>
    <dgm:cxn modelId="{BE50AB1A-AC7C-42D4-A064-1854A6891865}" type="presParOf" srcId="{4C0332ED-7217-43F8-8AC7-7837AF1B217C}" destId="{45DE4FD0-DE72-40DA-84A1-857F4B32539F}" srcOrd="5" destOrd="0" presId="urn:microsoft.com/office/officeart/2005/8/layout/chevron2"/>
    <dgm:cxn modelId="{C886E4BD-7D9F-4742-ABE1-9C79725EC40F}" type="presParOf" srcId="{4C0332ED-7217-43F8-8AC7-7837AF1B217C}" destId="{F3DFA24C-C2DD-4A12-94A0-7335CD9C92C4}" srcOrd="6" destOrd="0" presId="urn:microsoft.com/office/officeart/2005/8/layout/chevron2"/>
    <dgm:cxn modelId="{511FD3DE-72C0-4F2B-9D03-B7FA837C227C}" type="presParOf" srcId="{F3DFA24C-C2DD-4A12-94A0-7335CD9C92C4}" destId="{74F2F4AA-0F34-46AC-80F0-CAD110B7B44E}" srcOrd="0" destOrd="0" presId="urn:microsoft.com/office/officeart/2005/8/layout/chevron2"/>
    <dgm:cxn modelId="{628A27EC-3EC8-44B7-B6F4-9CBC7EF20157}" type="presParOf" srcId="{F3DFA24C-C2DD-4A12-94A0-7335CD9C92C4}" destId="{7953BBE9-0BB0-4790-8230-81BC568901CD}" srcOrd="1" destOrd="0" presId="urn:microsoft.com/office/officeart/2005/8/layout/chevron2"/>
    <dgm:cxn modelId="{0F5D40D0-88B2-4B4C-AE14-E3C4BEF762CF}" type="presParOf" srcId="{4C0332ED-7217-43F8-8AC7-7837AF1B217C}" destId="{584EE04F-83E7-4386-A944-4CEF7A889AFF}" srcOrd="7" destOrd="0" presId="urn:microsoft.com/office/officeart/2005/8/layout/chevron2"/>
    <dgm:cxn modelId="{BCFAACE9-859F-4817-ADAD-6D1F6A34D714}" type="presParOf" srcId="{4C0332ED-7217-43F8-8AC7-7837AF1B217C}" destId="{161750C4-938B-49B9-A17E-5598D2373CB1}" srcOrd="8" destOrd="0" presId="urn:microsoft.com/office/officeart/2005/8/layout/chevron2"/>
    <dgm:cxn modelId="{4EFEE7C1-1926-4192-BB76-E6B6A4336E2C}" type="presParOf" srcId="{161750C4-938B-49B9-A17E-5598D2373CB1}" destId="{FC959898-A400-429A-AB4D-A0A36C37B05F}" srcOrd="0" destOrd="0" presId="urn:microsoft.com/office/officeart/2005/8/layout/chevron2"/>
    <dgm:cxn modelId="{9004D075-8CA8-4847-B455-829925A5245B}" type="presParOf" srcId="{161750C4-938B-49B9-A17E-5598D2373CB1}" destId="{2A1171D3-EBC1-46FA-BC09-595FE04D05DF}" srcOrd="1" destOrd="0" presId="urn:microsoft.com/office/officeart/2005/8/layout/chevron2"/>
    <dgm:cxn modelId="{104323C2-3015-4D82-A724-9FCD3ACD2A1D}" type="presParOf" srcId="{4C0332ED-7217-43F8-8AC7-7837AF1B217C}" destId="{45806ABE-4B52-4C3F-876F-913B4991C473}" srcOrd="9" destOrd="0" presId="urn:microsoft.com/office/officeart/2005/8/layout/chevron2"/>
    <dgm:cxn modelId="{78722383-2EB5-4DA9-BEC5-51D45D74709C}" type="presParOf" srcId="{4C0332ED-7217-43F8-8AC7-7837AF1B217C}" destId="{F27FA3E7-5282-4C07-B34D-2DD87C2FECEA}" srcOrd="10" destOrd="0" presId="urn:microsoft.com/office/officeart/2005/8/layout/chevron2"/>
    <dgm:cxn modelId="{9F852F20-19DE-4B24-B966-9ED16805E9C6}" type="presParOf" srcId="{F27FA3E7-5282-4C07-B34D-2DD87C2FECEA}" destId="{8ECCE6BE-421E-456C-A793-522B2AE9F528}" srcOrd="0" destOrd="0" presId="urn:microsoft.com/office/officeart/2005/8/layout/chevron2"/>
    <dgm:cxn modelId="{BE9B5531-B3CA-4C14-92E1-C4AC7960CB8A}" type="presParOf" srcId="{F27FA3E7-5282-4C07-B34D-2DD87C2FECEA}" destId="{9AEF6C8C-F01E-45BB-91DC-C52CBAF4F69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F581805-7A09-4CA9-B903-5143010750B8}" type="doc">
      <dgm:prSet loTypeId="urn:microsoft.com/office/officeart/2005/8/layout/list1" loCatId="list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861BF185-91F7-4EEB-87A4-207334BB1CFC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Регулятивные</a:t>
          </a:r>
          <a:endParaRPr lang="ru-RU" b="1" dirty="0">
            <a:solidFill>
              <a:schemeClr val="tx1"/>
            </a:solidFill>
          </a:endParaRPr>
        </a:p>
      </dgm:t>
    </dgm:pt>
    <dgm:pt modelId="{75E5C57C-33B7-41CC-9F79-A97331CF52F5}" type="parTrans" cxnId="{9FAE696B-7456-4B1D-B8C0-4197063539E5}">
      <dgm:prSet/>
      <dgm:spPr/>
      <dgm:t>
        <a:bodyPr/>
        <a:lstStyle/>
        <a:p>
          <a:endParaRPr lang="ru-RU"/>
        </a:p>
      </dgm:t>
    </dgm:pt>
    <dgm:pt modelId="{FF3D3B78-D2C4-4632-B7D7-79AE19BA3DB5}" type="sibTrans" cxnId="{9FAE696B-7456-4B1D-B8C0-4197063539E5}">
      <dgm:prSet/>
      <dgm:spPr/>
      <dgm:t>
        <a:bodyPr/>
        <a:lstStyle/>
        <a:p>
          <a:endParaRPr lang="ru-RU"/>
        </a:p>
      </dgm:t>
    </dgm:pt>
    <dgm:pt modelId="{3F3B41FB-2705-4783-898D-00BBC36B4BF8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Охранительные</a:t>
          </a:r>
          <a:endParaRPr lang="ru-RU" b="1" dirty="0">
            <a:solidFill>
              <a:schemeClr val="tx1"/>
            </a:solidFill>
          </a:endParaRPr>
        </a:p>
      </dgm:t>
    </dgm:pt>
    <dgm:pt modelId="{13D844DE-7EF2-474D-A943-F63EB7F30767}" type="parTrans" cxnId="{E5FFC50B-85B6-4A24-BDF0-507C3E403A2B}">
      <dgm:prSet/>
      <dgm:spPr/>
      <dgm:t>
        <a:bodyPr/>
        <a:lstStyle/>
        <a:p>
          <a:endParaRPr lang="ru-RU"/>
        </a:p>
      </dgm:t>
    </dgm:pt>
    <dgm:pt modelId="{C6DCBB79-BC25-4517-8931-7737B2EC70F6}" type="sibTrans" cxnId="{E5FFC50B-85B6-4A24-BDF0-507C3E403A2B}">
      <dgm:prSet/>
      <dgm:spPr/>
      <dgm:t>
        <a:bodyPr/>
        <a:lstStyle/>
        <a:p>
          <a:endParaRPr lang="ru-RU"/>
        </a:p>
      </dgm:t>
    </dgm:pt>
    <dgm:pt modelId="{EDEF2B48-5C71-42BD-A599-35B32F895E07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Обязывающие</a:t>
          </a:r>
          <a:endParaRPr lang="ru-RU" b="1" dirty="0">
            <a:solidFill>
              <a:schemeClr val="tx1"/>
            </a:solidFill>
          </a:endParaRPr>
        </a:p>
      </dgm:t>
    </dgm:pt>
    <dgm:pt modelId="{014B65C9-55ED-4009-8671-1CF404579429}" type="parTrans" cxnId="{C90CAE51-9B11-4C36-B838-F135D21F1836}">
      <dgm:prSet/>
      <dgm:spPr/>
      <dgm:t>
        <a:bodyPr/>
        <a:lstStyle/>
        <a:p>
          <a:endParaRPr lang="ru-RU"/>
        </a:p>
      </dgm:t>
    </dgm:pt>
    <dgm:pt modelId="{BE13D23F-A32F-47D1-862E-DA305F4D81B6}" type="sibTrans" cxnId="{C90CAE51-9B11-4C36-B838-F135D21F1836}">
      <dgm:prSet/>
      <dgm:spPr/>
      <dgm:t>
        <a:bodyPr/>
        <a:lstStyle/>
        <a:p>
          <a:endParaRPr lang="ru-RU"/>
        </a:p>
      </dgm:t>
    </dgm:pt>
    <dgm:pt modelId="{EDFD89AB-EF37-439E-8B95-73C0A09F6927}">
      <dgm:prSet phldrT="[Текст]"/>
      <dgm:spPr/>
      <dgm:t>
        <a:bodyPr/>
        <a:lstStyle/>
        <a:p>
          <a:r>
            <a:rPr lang="ru-RU" b="1" dirty="0" err="1" smtClean="0">
              <a:solidFill>
                <a:schemeClr val="tx1"/>
              </a:solidFill>
            </a:rPr>
            <a:t>Управомочивающие</a:t>
          </a:r>
          <a:endParaRPr lang="ru-RU" b="1" dirty="0">
            <a:solidFill>
              <a:schemeClr val="tx1"/>
            </a:solidFill>
          </a:endParaRPr>
        </a:p>
      </dgm:t>
    </dgm:pt>
    <dgm:pt modelId="{5A4534E0-865F-4BA0-BC0B-73711802864F}" type="parTrans" cxnId="{EDD96B21-092A-4686-AE9A-7CF277A755B3}">
      <dgm:prSet/>
      <dgm:spPr/>
    </dgm:pt>
    <dgm:pt modelId="{0722D0CE-3262-4281-9C90-945F5B04E076}" type="sibTrans" cxnId="{EDD96B21-092A-4686-AE9A-7CF277A755B3}">
      <dgm:prSet/>
      <dgm:spPr/>
    </dgm:pt>
    <dgm:pt modelId="{729D8CDC-91DC-4DB0-8122-E2F494810C7F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Запрещающие</a:t>
          </a:r>
          <a:endParaRPr lang="ru-RU" b="1" dirty="0">
            <a:solidFill>
              <a:schemeClr val="tx1"/>
            </a:solidFill>
          </a:endParaRPr>
        </a:p>
      </dgm:t>
    </dgm:pt>
    <dgm:pt modelId="{2EE5A6AC-0F70-4DB5-9728-8F068A83D1B3}" type="parTrans" cxnId="{84F49D60-FF7A-4E78-963E-4032C99F1390}">
      <dgm:prSet/>
      <dgm:spPr/>
    </dgm:pt>
    <dgm:pt modelId="{494D6FB1-56E8-4BD3-BF05-AF198DB92508}" type="sibTrans" cxnId="{84F49D60-FF7A-4E78-963E-4032C99F1390}">
      <dgm:prSet/>
      <dgm:spPr/>
    </dgm:pt>
    <dgm:pt modelId="{56C0FAFA-5FC2-41D5-B718-A3A9CB9E7744}" type="pres">
      <dgm:prSet presAssocID="{8F581805-7A09-4CA9-B903-5143010750B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41FE4F9-8028-4F63-BD0F-92ABCF79EFDA}" type="pres">
      <dgm:prSet presAssocID="{861BF185-91F7-4EEB-87A4-207334BB1CFC}" presName="parentLin" presStyleCnt="0"/>
      <dgm:spPr/>
    </dgm:pt>
    <dgm:pt modelId="{130C63F1-3E2A-4E3A-9DB3-9C9B6644ADB8}" type="pres">
      <dgm:prSet presAssocID="{861BF185-91F7-4EEB-87A4-207334BB1CFC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B4CF4F11-006A-4C33-A925-19E1A6A6530F}" type="pres">
      <dgm:prSet presAssocID="{861BF185-91F7-4EEB-87A4-207334BB1CFC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CF9DDB-BA86-4D86-ABEB-1B96AD2F8190}" type="pres">
      <dgm:prSet presAssocID="{861BF185-91F7-4EEB-87A4-207334BB1CFC}" presName="negativeSpace" presStyleCnt="0"/>
      <dgm:spPr/>
    </dgm:pt>
    <dgm:pt modelId="{CE3B537E-A0EF-44BF-8195-177D5C4B3797}" type="pres">
      <dgm:prSet presAssocID="{861BF185-91F7-4EEB-87A4-207334BB1CFC}" presName="childText" presStyleLbl="conFgAcc1" presStyleIdx="0" presStyleCnt="5">
        <dgm:presLayoutVars>
          <dgm:bulletEnabled val="1"/>
        </dgm:presLayoutVars>
      </dgm:prSet>
      <dgm:spPr/>
    </dgm:pt>
    <dgm:pt modelId="{85CC6FCC-EDDC-4610-9CB6-055319C2F3CF}" type="pres">
      <dgm:prSet presAssocID="{FF3D3B78-D2C4-4632-B7D7-79AE19BA3DB5}" presName="spaceBetweenRectangles" presStyleCnt="0"/>
      <dgm:spPr/>
    </dgm:pt>
    <dgm:pt modelId="{BC17BDD1-6AC2-4D9B-9E23-EB24478F3D67}" type="pres">
      <dgm:prSet presAssocID="{3F3B41FB-2705-4783-898D-00BBC36B4BF8}" presName="parentLin" presStyleCnt="0"/>
      <dgm:spPr/>
    </dgm:pt>
    <dgm:pt modelId="{B9B2347F-EA25-489C-A5F8-D3C56F1EDC3E}" type="pres">
      <dgm:prSet presAssocID="{3F3B41FB-2705-4783-898D-00BBC36B4BF8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2BE891F5-4853-4CBE-BAAE-A8F89372D635}" type="pres">
      <dgm:prSet presAssocID="{3F3B41FB-2705-4783-898D-00BBC36B4BF8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3EE600-4024-49ED-9A48-56DE084F2445}" type="pres">
      <dgm:prSet presAssocID="{3F3B41FB-2705-4783-898D-00BBC36B4BF8}" presName="negativeSpace" presStyleCnt="0"/>
      <dgm:spPr/>
    </dgm:pt>
    <dgm:pt modelId="{CF69DC32-2DD7-46C8-BE0E-CD5CF53617C0}" type="pres">
      <dgm:prSet presAssocID="{3F3B41FB-2705-4783-898D-00BBC36B4BF8}" presName="childText" presStyleLbl="conFgAcc1" presStyleIdx="1" presStyleCnt="5">
        <dgm:presLayoutVars>
          <dgm:bulletEnabled val="1"/>
        </dgm:presLayoutVars>
      </dgm:prSet>
      <dgm:spPr/>
    </dgm:pt>
    <dgm:pt modelId="{F510467F-BF35-4BE1-9E02-AF803DBD9A42}" type="pres">
      <dgm:prSet presAssocID="{C6DCBB79-BC25-4517-8931-7737B2EC70F6}" presName="spaceBetweenRectangles" presStyleCnt="0"/>
      <dgm:spPr/>
    </dgm:pt>
    <dgm:pt modelId="{BD518C94-B91B-4EED-A75D-F046A75052BC}" type="pres">
      <dgm:prSet presAssocID="{EDEF2B48-5C71-42BD-A599-35B32F895E07}" presName="parentLin" presStyleCnt="0"/>
      <dgm:spPr/>
    </dgm:pt>
    <dgm:pt modelId="{772A988C-BA6C-4CC6-834E-F6F07756F407}" type="pres">
      <dgm:prSet presAssocID="{EDEF2B48-5C71-42BD-A599-35B32F895E07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F397370A-A6CD-4E9E-9A9F-09BC8DB3B1EB}" type="pres">
      <dgm:prSet presAssocID="{EDEF2B48-5C71-42BD-A599-35B32F895E07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046F83-93A7-480F-820C-E03E1CA1CEE3}" type="pres">
      <dgm:prSet presAssocID="{EDEF2B48-5C71-42BD-A599-35B32F895E07}" presName="negativeSpace" presStyleCnt="0"/>
      <dgm:spPr/>
    </dgm:pt>
    <dgm:pt modelId="{8D3EE27B-BE5A-4BC6-A281-F2ED3E095217}" type="pres">
      <dgm:prSet presAssocID="{EDEF2B48-5C71-42BD-A599-35B32F895E07}" presName="childText" presStyleLbl="conFgAcc1" presStyleIdx="2" presStyleCnt="5">
        <dgm:presLayoutVars>
          <dgm:bulletEnabled val="1"/>
        </dgm:presLayoutVars>
      </dgm:prSet>
      <dgm:spPr/>
    </dgm:pt>
    <dgm:pt modelId="{334A64A5-CFAB-490C-A9D2-2EBBB36DA42C}" type="pres">
      <dgm:prSet presAssocID="{BE13D23F-A32F-47D1-862E-DA305F4D81B6}" presName="spaceBetweenRectangles" presStyleCnt="0"/>
      <dgm:spPr/>
    </dgm:pt>
    <dgm:pt modelId="{0AA8C3CE-0565-4822-A2D9-8BDA31F5380A}" type="pres">
      <dgm:prSet presAssocID="{EDFD89AB-EF37-439E-8B95-73C0A09F6927}" presName="parentLin" presStyleCnt="0"/>
      <dgm:spPr/>
    </dgm:pt>
    <dgm:pt modelId="{356E4295-3B6A-4B22-9536-F730F156E91A}" type="pres">
      <dgm:prSet presAssocID="{EDFD89AB-EF37-439E-8B95-73C0A09F6927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B303CE1C-714B-469C-A681-D354BB655550}" type="pres">
      <dgm:prSet presAssocID="{EDFD89AB-EF37-439E-8B95-73C0A09F6927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FC393F-7404-44BE-92A9-0A5D9B7D0E25}" type="pres">
      <dgm:prSet presAssocID="{EDFD89AB-EF37-439E-8B95-73C0A09F6927}" presName="negativeSpace" presStyleCnt="0"/>
      <dgm:spPr/>
    </dgm:pt>
    <dgm:pt modelId="{68CB6CCA-47C4-43E5-B2D9-FC3FEDFDE7ED}" type="pres">
      <dgm:prSet presAssocID="{EDFD89AB-EF37-439E-8B95-73C0A09F6927}" presName="childText" presStyleLbl="conFgAcc1" presStyleIdx="3" presStyleCnt="5">
        <dgm:presLayoutVars>
          <dgm:bulletEnabled val="1"/>
        </dgm:presLayoutVars>
      </dgm:prSet>
      <dgm:spPr/>
    </dgm:pt>
    <dgm:pt modelId="{C65E228A-241D-48BF-8CD5-2885C760A143}" type="pres">
      <dgm:prSet presAssocID="{0722D0CE-3262-4281-9C90-945F5B04E076}" presName="spaceBetweenRectangles" presStyleCnt="0"/>
      <dgm:spPr/>
    </dgm:pt>
    <dgm:pt modelId="{1EAAB6D2-5667-498F-9B8D-F40A0E388040}" type="pres">
      <dgm:prSet presAssocID="{729D8CDC-91DC-4DB0-8122-E2F494810C7F}" presName="parentLin" presStyleCnt="0"/>
      <dgm:spPr/>
    </dgm:pt>
    <dgm:pt modelId="{B9932B89-F777-4348-91F2-8F6947F69B12}" type="pres">
      <dgm:prSet presAssocID="{729D8CDC-91DC-4DB0-8122-E2F494810C7F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AAE4C636-4762-4923-8132-08FF6A32DBBD}" type="pres">
      <dgm:prSet presAssocID="{729D8CDC-91DC-4DB0-8122-E2F494810C7F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463352-5267-4622-B947-C87C6368EF50}" type="pres">
      <dgm:prSet presAssocID="{729D8CDC-91DC-4DB0-8122-E2F494810C7F}" presName="negativeSpace" presStyleCnt="0"/>
      <dgm:spPr/>
    </dgm:pt>
    <dgm:pt modelId="{1E3DB779-D3CF-44C3-A347-C18F089DAAF0}" type="pres">
      <dgm:prSet presAssocID="{729D8CDC-91DC-4DB0-8122-E2F494810C7F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33D117FF-9ABF-4841-955A-DC01B070EBF0}" type="presOf" srcId="{3F3B41FB-2705-4783-898D-00BBC36B4BF8}" destId="{2BE891F5-4853-4CBE-BAAE-A8F89372D635}" srcOrd="1" destOrd="0" presId="urn:microsoft.com/office/officeart/2005/8/layout/list1"/>
    <dgm:cxn modelId="{C1FF3CA0-CF66-4343-ADDA-645DA3C14A32}" type="presOf" srcId="{EDFD89AB-EF37-439E-8B95-73C0A09F6927}" destId="{356E4295-3B6A-4B22-9536-F730F156E91A}" srcOrd="0" destOrd="0" presId="urn:microsoft.com/office/officeart/2005/8/layout/list1"/>
    <dgm:cxn modelId="{EDD96B21-092A-4686-AE9A-7CF277A755B3}" srcId="{8F581805-7A09-4CA9-B903-5143010750B8}" destId="{EDFD89AB-EF37-439E-8B95-73C0A09F6927}" srcOrd="3" destOrd="0" parTransId="{5A4534E0-865F-4BA0-BC0B-73711802864F}" sibTransId="{0722D0CE-3262-4281-9C90-945F5B04E076}"/>
    <dgm:cxn modelId="{A617839C-1155-4DE0-A995-C101CB7517A0}" type="presOf" srcId="{861BF185-91F7-4EEB-87A4-207334BB1CFC}" destId="{B4CF4F11-006A-4C33-A925-19E1A6A6530F}" srcOrd="1" destOrd="0" presId="urn:microsoft.com/office/officeart/2005/8/layout/list1"/>
    <dgm:cxn modelId="{EA9531D6-0188-4C66-9548-0245A237C010}" type="presOf" srcId="{EDEF2B48-5C71-42BD-A599-35B32F895E07}" destId="{F397370A-A6CD-4E9E-9A9F-09BC8DB3B1EB}" srcOrd="1" destOrd="0" presId="urn:microsoft.com/office/officeart/2005/8/layout/list1"/>
    <dgm:cxn modelId="{C90CAE51-9B11-4C36-B838-F135D21F1836}" srcId="{8F581805-7A09-4CA9-B903-5143010750B8}" destId="{EDEF2B48-5C71-42BD-A599-35B32F895E07}" srcOrd="2" destOrd="0" parTransId="{014B65C9-55ED-4009-8671-1CF404579429}" sibTransId="{BE13D23F-A32F-47D1-862E-DA305F4D81B6}"/>
    <dgm:cxn modelId="{C628A043-169E-4E63-A3EC-A63E5E6FCBC8}" type="presOf" srcId="{EDFD89AB-EF37-439E-8B95-73C0A09F6927}" destId="{B303CE1C-714B-469C-A681-D354BB655550}" srcOrd="1" destOrd="0" presId="urn:microsoft.com/office/officeart/2005/8/layout/list1"/>
    <dgm:cxn modelId="{E5FFC50B-85B6-4A24-BDF0-507C3E403A2B}" srcId="{8F581805-7A09-4CA9-B903-5143010750B8}" destId="{3F3B41FB-2705-4783-898D-00BBC36B4BF8}" srcOrd="1" destOrd="0" parTransId="{13D844DE-7EF2-474D-A943-F63EB7F30767}" sibTransId="{C6DCBB79-BC25-4517-8931-7737B2EC70F6}"/>
    <dgm:cxn modelId="{9FAE696B-7456-4B1D-B8C0-4197063539E5}" srcId="{8F581805-7A09-4CA9-B903-5143010750B8}" destId="{861BF185-91F7-4EEB-87A4-207334BB1CFC}" srcOrd="0" destOrd="0" parTransId="{75E5C57C-33B7-41CC-9F79-A97331CF52F5}" sibTransId="{FF3D3B78-D2C4-4632-B7D7-79AE19BA3DB5}"/>
    <dgm:cxn modelId="{57A7F420-2B31-47E4-9180-9E9208E80717}" type="presOf" srcId="{8F581805-7A09-4CA9-B903-5143010750B8}" destId="{56C0FAFA-5FC2-41D5-B718-A3A9CB9E7744}" srcOrd="0" destOrd="0" presId="urn:microsoft.com/office/officeart/2005/8/layout/list1"/>
    <dgm:cxn modelId="{B2863176-FBA6-4994-B2C2-A4DC2CFA65D8}" type="presOf" srcId="{729D8CDC-91DC-4DB0-8122-E2F494810C7F}" destId="{B9932B89-F777-4348-91F2-8F6947F69B12}" srcOrd="0" destOrd="0" presId="urn:microsoft.com/office/officeart/2005/8/layout/list1"/>
    <dgm:cxn modelId="{84F49D60-FF7A-4E78-963E-4032C99F1390}" srcId="{8F581805-7A09-4CA9-B903-5143010750B8}" destId="{729D8CDC-91DC-4DB0-8122-E2F494810C7F}" srcOrd="4" destOrd="0" parTransId="{2EE5A6AC-0F70-4DB5-9728-8F068A83D1B3}" sibTransId="{494D6FB1-56E8-4BD3-BF05-AF198DB92508}"/>
    <dgm:cxn modelId="{C52338F0-E51F-4389-8638-5C1A70D0FE4C}" type="presOf" srcId="{3F3B41FB-2705-4783-898D-00BBC36B4BF8}" destId="{B9B2347F-EA25-489C-A5F8-D3C56F1EDC3E}" srcOrd="0" destOrd="0" presId="urn:microsoft.com/office/officeart/2005/8/layout/list1"/>
    <dgm:cxn modelId="{53486CF6-7AB9-4D3B-8FDB-9826B7C42E12}" type="presOf" srcId="{729D8CDC-91DC-4DB0-8122-E2F494810C7F}" destId="{AAE4C636-4762-4923-8132-08FF6A32DBBD}" srcOrd="1" destOrd="0" presId="urn:microsoft.com/office/officeart/2005/8/layout/list1"/>
    <dgm:cxn modelId="{48D894E8-CB01-4C8D-BAB0-DF85A000A18C}" type="presOf" srcId="{EDEF2B48-5C71-42BD-A599-35B32F895E07}" destId="{772A988C-BA6C-4CC6-834E-F6F07756F407}" srcOrd="0" destOrd="0" presId="urn:microsoft.com/office/officeart/2005/8/layout/list1"/>
    <dgm:cxn modelId="{5A8A9019-E6E3-4775-AC4C-C11BED6D9BD2}" type="presOf" srcId="{861BF185-91F7-4EEB-87A4-207334BB1CFC}" destId="{130C63F1-3E2A-4E3A-9DB3-9C9B6644ADB8}" srcOrd="0" destOrd="0" presId="urn:microsoft.com/office/officeart/2005/8/layout/list1"/>
    <dgm:cxn modelId="{9657FCED-8089-46CF-9274-32A22B95E981}" type="presParOf" srcId="{56C0FAFA-5FC2-41D5-B718-A3A9CB9E7744}" destId="{B41FE4F9-8028-4F63-BD0F-92ABCF79EFDA}" srcOrd="0" destOrd="0" presId="urn:microsoft.com/office/officeart/2005/8/layout/list1"/>
    <dgm:cxn modelId="{2195852F-B404-4C28-B1D3-CAEF3EC204B6}" type="presParOf" srcId="{B41FE4F9-8028-4F63-BD0F-92ABCF79EFDA}" destId="{130C63F1-3E2A-4E3A-9DB3-9C9B6644ADB8}" srcOrd="0" destOrd="0" presId="urn:microsoft.com/office/officeart/2005/8/layout/list1"/>
    <dgm:cxn modelId="{2637A07F-FE84-4197-9577-80D81ED5BCDB}" type="presParOf" srcId="{B41FE4F9-8028-4F63-BD0F-92ABCF79EFDA}" destId="{B4CF4F11-006A-4C33-A925-19E1A6A6530F}" srcOrd="1" destOrd="0" presId="urn:microsoft.com/office/officeart/2005/8/layout/list1"/>
    <dgm:cxn modelId="{F97F90B7-2093-446D-AB27-AC959B4FD4BB}" type="presParOf" srcId="{56C0FAFA-5FC2-41D5-B718-A3A9CB9E7744}" destId="{FFCF9DDB-BA86-4D86-ABEB-1B96AD2F8190}" srcOrd="1" destOrd="0" presId="urn:microsoft.com/office/officeart/2005/8/layout/list1"/>
    <dgm:cxn modelId="{B284EC2B-800F-4368-82E7-9465643EFF60}" type="presParOf" srcId="{56C0FAFA-5FC2-41D5-B718-A3A9CB9E7744}" destId="{CE3B537E-A0EF-44BF-8195-177D5C4B3797}" srcOrd="2" destOrd="0" presId="urn:microsoft.com/office/officeart/2005/8/layout/list1"/>
    <dgm:cxn modelId="{7F402593-5248-469C-B7F7-CE0C9393DCAB}" type="presParOf" srcId="{56C0FAFA-5FC2-41D5-B718-A3A9CB9E7744}" destId="{85CC6FCC-EDDC-4610-9CB6-055319C2F3CF}" srcOrd="3" destOrd="0" presId="urn:microsoft.com/office/officeart/2005/8/layout/list1"/>
    <dgm:cxn modelId="{8CCCEB6E-7F5B-4953-9E5E-736CC06E96D6}" type="presParOf" srcId="{56C0FAFA-5FC2-41D5-B718-A3A9CB9E7744}" destId="{BC17BDD1-6AC2-4D9B-9E23-EB24478F3D67}" srcOrd="4" destOrd="0" presId="urn:microsoft.com/office/officeart/2005/8/layout/list1"/>
    <dgm:cxn modelId="{3C683324-70A2-420B-A28D-1EFA90C0BC06}" type="presParOf" srcId="{BC17BDD1-6AC2-4D9B-9E23-EB24478F3D67}" destId="{B9B2347F-EA25-489C-A5F8-D3C56F1EDC3E}" srcOrd="0" destOrd="0" presId="urn:microsoft.com/office/officeart/2005/8/layout/list1"/>
    <dgm:cxn modelId="{5BBD1792-E4E6-41E2-85F8-66F4D901D14A}" type="presParOf" srcId="{BC17BDD1-6AC2-4D9B-9E23-EB24478F3D67}" destId="{2BE891F5-4853-4CBE-BAAE-A8F89372D635}" srcOrd="1" destOrd="0" presId="urn:microsoft.com/office/officeart/2005/8/layout/list1"/>
    <dgm:cxn modelId="{413D8E67-7414-4A3C-B8BD-4963BDD0AD1B}" type="presParOf" srcId="{56C0FAFA-5FC2-41D5-B718-A3A9CB9E7744}" destId="{753EE600-4024-49ED-9A48-56DE084F2445}" srcOrd="5" destOrd="0" presId="urn:microsoft.com/office/officeart/2005/8/layout/list1"/>
    <dgm:cxn modelId="{1FF26985-B5E5-4C0F-B755-BCEB6FE71B1C}" type="presParOf" srcId="{56C0FAFA-5FC2-41D5-B718-A3A9CB9E7744}" destId="{CF69DC32-2DD7-46C8-BE0E-CD5CF53617C0}" srcOrd="6" destOrd="0" presId="urn:microsoft.com/office/officeart/2005/8/layout/list1"/>
    <dgm:cxn modelId="{BDA6154B-B9E9-49E4-9FA3-FB9478E32C7A}" type="presParOf" srcId="{56C0FAFA-5FC2-41D5-B718-A3A9CB9E7744}" destId="{F510467F-BF35-4BE1-9E02-AF803DBD9A42}" srcOrd="7" destOrd="0" presId="urn:microsoft.com/office/officeart/2005/8/layout/list1"/>
    <dgm:cxn modelId="{905BC9B5-7F3E-457F-B7F0-B7B04936D21A}" type="presParOf" srcId="{56C0FAFA-5FC2-41D5-B718-A3A9CB9E7744}" destId="{BD518C94-B91B-4EED-A75D-F046A75052BC}" srcOrd="8" destOrd="0" presId="urn:microsoft.com/office/officeart/2005/8/layout/list1"/>
    <dgm:cxn modelId="{1B5E2C76-C5BE-4529-A306-19DC9CE82CFD}" type="presParOf" srcId="{BD518C94-B91B-4EED-A75D-F046A75052BC}" destId="{772A988C-BA6C-4CC6-834E-F6F07756F407}" srcOrd="0" destOrd="0" presId="urn:microsoft.com/office/officeart/2005/8/layout/list1"/>
    <dgm:cxn modelId="{10B972E7-061E-4AA6-9362-77CDD6340C19}" type="presParOf" srcId="{BD518C94-B91B-4EED-A75D-F046A75052BC}" destId="{F397370A-A6CD-4E9E-9A9F-09BC8DB3B1EB}" srcOrd="1" destOrd="0" presId="urn:microsoft.com/office/officeart/2005/8/layout/list1"/>
    <dgm:cxn modelId="{32E6E586-DAF8-4CE1-A0F1-5ADA5E58A741}" type="presParOf" srcId="{56C0FAFA-5FC2-41D5-B718-A3A9CB9E7744}" destId="{55046F83-93A7-480F-820C-E03E1CA1CEE3}" srcOrd="9" destOrd="0" presId="urn:microsoft.com/office/officeart/2005/8/layout/list1"/>
    <dgm:cxn modelId="{0E4934B8-2D05-4337-92C5-1C1DF14AB769}" type="presParOf" srcId="{56C0FAFA-5FC2-41D5-B718-A3A9CB9E7744}" destId="{8D3EE27B-BE5A-4BC6-A281-F2ED3E095217}" srcOrd="10" destOrd="0" presId="urn:microsoft.com/office/officeart/2005/8/layout/list1"/>
    <dgm:cxn modelId="{25869A85-0446-4B8B-8412-FDD7A717A339}" type="presParOf" srcId="{56C0FAFA-5FC2-41D5-B718-A3A9CB9E7744}" destId="{334A64A5-CFAB-490C-A9D2-2EBBB36DA42C}" srcOrd="11" destOrd="0" presId="urn:microsoft.com/office/officeart/2005/8/layout/list1"/>
    <dgm:cxn modelId="{31F9C0A0-ADB8-4AA9-B744-DF5931C4B4FB}" type="presParOf" srcId="{56C0FAFA-5FC2-41D5-B718-A3A9CB9E7744}" destId="{0AA8C3CE-0565-4822-A2D9-8BDA31F5380A}" srcOrd="12" destOrd="0" presId="urn:microsoft.com/office/officeart/2005/8/layout/list1"/>
    <dgm:cxn modelId="{AAA1C5E3-1319-44EE-ADDD-07A4697FC8EB}" type="presParOf" srcId="{0AA8C3CE-0565-4822-A2D9-8BDA31F5380A}" destId="{356E4295-3B6A-4B22-9536-F730F156E91A}" srcOrd="0" destOrd="0" presId="urn:microsoft.com/office/officeart/2005/8/layout/list1"/>
    <dgm:cxn modelId="{85A892BF-1EFA-45B6-8EEA-7193C52D9A72}" type="presParOf" srcId="{0AA8C3CE-0565-4822-A2D9-8BDA31F5380A}" destId="{B303CE1C-714B-469C-A681-D354BB655550}" srcOrd="1" destOrd="0" presId="urn:microsoft.com/office/officeart/2005/8/layout/list1"/>
    <dgm:cxn modelId="{6206E056-CF59-43FF-89E9-31D5874B8CD2}" type="presParOf" srcId="{56C0FAFA-5FC2-41D5-B718-A3A9CB9E7744}" destId="{7EFC393F-7404-44BE-92A9-0A5D9B7D0E25}" srcOrd="13" destOrd="0" presId="urn:microsoft.com/office/officeart/2005/8/layout/list1"/>
    <dgm:cxn modelId="{C7DCE091-FF97-42AE-96B9-6174F626FA20}" type="presParOf" srcId="{56C0FAFA-5FC2-41D5-B718-A3A9CB9E7744}" destId="{68CB6CCA-47C4-43E5-B2D9-FC3FEDFDE7ED}" srcOrd="14" destOrd="0" presId="urn:microsoft.com/office/officeart/2005/8/layout/list1"/>
    <dgm:cxn modelId="{6CBD31D8-D818-47FB-B732-C5D01847C116}" type="presParOf" srcId="{56C0FAFA-5FC2-41D5-B718-A3A9CB9E7744}" destId="{C65E228A-241D-48BF-8CD5-2885C760A143}" srcOrd="15" destOrd="0" presId="urn:microsoft.com/office/officeart/2005/8/layout/list1"/>
    <dgm:cxn modelId="{5732571E-258E-4E0D-9B8B-341DDC05BC60}" type="presParOf" srcId="{56C0FAFA-5FC2-41D5-B718-A3A9CB9E7744}" destId="{1EAAB6D2-5667-498F-9B8D-F40A0E388040}" srcOrd="16" destOrd="0" presId="urn:microsoft.com/office/officeart/2005/8/layout/list1"/>
    <dgm:cxn modelId="{E98BCE1E-7524-4B12-9D2C-EC4907BDE11C}" type="presParOf" srcId="{1EAAB6D2-5667-498F-9B8D-F40A0E388040}" destId="{B9932B89-F777-4348-91F2-8F6947F69B12}" srcOrd="0" destOrd="0" presId="urn:microsoft.com/office/officeart/2005/8/layout/list1"/>
    <dgm:cxn modelId="{76A47A9F-96EC-43F5-B7A7-24970E611B2B}" type="presParOf" srcId="{1EAAB6D2-5667-498F-9B8D-F40A0E388040}" destId="{AAE4C636-4762-4923-8132-08FF6A32DBBD}" srcOrd="1" destOrd="0" presId="urn:microsoft.com/office/officeart/2005/8/layout/list1"/>
    <dgm:cxn modelId="{E420EC5B-A1ED-47C2-ABBC-16F05F05013C}" type="presParOf" srcId="{56C0FAFA-5FC2-41D5-B718-A3A9CB9E7744}" destId="{55463352-5267-4622-B947-C87C6368EF50}" srcOrd="17" destOrd="0" presId="urn:microsoft.com/office/officeart/2005/8/layout/list1"/>
    <dgm:cxn modelId="{5F0732DF-C77A-4903-8D4C-D19A812702CF}" type="presParOf" srcId="{56C0FAFA-5FC2-41D5-B718-A3A9CB9E7744}" destId="{1E3DB779-D3CF-44C3-A347-C18F089DAAF0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555710B-5307-4E5F-860D-88E5AFE7A2E5}" type="doc">
      <dgm:prSet loTypeId="urn:microsoft.com/office/officeart/2005/8/layout/matrix1" loCatId="matrix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3DC22F19-0127-4EB3-B5C0-FFE0F6136277}">
      <dgm:prSet phldrT="[Текст]"/>
      <dgm:spPr/>
      <dgm:t>
        <a:bodyPr/>
        <a:lstStyle/>
        <a:p>
          <a:r>
            <a:rPr lang="ru-RU" b="1" dirty="0" smtClean="0"/>
            <a:t>Содержит нормы права</a:t>
          </a:r>
          <a:endParaRPr lang="ru-RU" b="1" dirty="0"/>
        </a:p>
      </dgm:t>
    </dgm:pt>
    <dgm:pt modelId="{49D7FB7B-F2A2-468B-A2E4-57A89D2C612F}" type="parTrans" cxnId="{6BE26FF9-4752-46CC-973D-0349202A00D1}">
      <dgm:prSet/>
      <dgm:spPr/>
      <dgm:t>
        <a:bodyPr/>
        <a:lstStyle/>
        <a:p>
          <a:endParaRPr lang="ru-RU"/>
        </a:p>
      </dgm:t>
    </dgm:pt>
    <dgm:pt modelId="{8555F020-D7C4-405D-912C-A1D1B2C8C3EF}" type="sibTrans" cxnId="{6BE26FF9-4752-46CC-973D-0349202A00D1}">
      <dgm:prSet/>
      <dgm:spPr/>
      <dgm:t>
        <a:bodyPr/>
        <a:lstStyle/>
        <a:p>
          <a:endParaRPr lang="ru-RU"/>
        </a:p>
      </dgm:t>
    </dgm:pt>
    <dgm:pt modelId="{24D04AAF-0177-4004-A871-57A3B23C7A98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Обладает четкими временными, пространственными и субъективными пределами действия</a:t>
          </a:r>
          <a:endParaRPr lang="ru-RU" b="1" dirty="0">
            <a:solidFill>
              <a:schemeClr val="tx1"/>
            </a:solidFill>
          </a:endParaRPr>
        </a:p>
      </dgm:t>
    </dgm:pt>
    <dgm:pt modelId="{34EB8433-768F-42E2-B707-4C3B4E2C0CCB}" type="parTrans" cxnId="{3CC03F7A-A934-4A8E-B8F3-DCF3DC138319}">
      <dgm:prSet/>
      <dgm:spPr/>
      <dgm:t>
        <a:bodyPr/>
        <a:lstStyle/>
        <a:p>
          <a:endParaRPr lang="ru-RU"/>
        </a:p>
      </dgm:t>
    </dgm:pt>
    <dgm:pt modelId="{BAAAE8E7-3FAD-48FA-B504-892C2BB2C1DF}" type="sibTrans" cxnId="{3CC03F7A-A934-4A8E-B8F3-DCF3DC138319}">
      <dgm:prSet/>
      <dgm:spPr/>
      <dgm:t>
        <a:bodyPr/>
        <a:lstStyle/>
        <a:p>
          <a:endParaRPr lang="ru-RU"/>
        </a:p>
      </dgm:t>
    </dgm:pt>
    <dgm:pt modelId="{351A9C46-744D-443E-A777-AF20BEDA2790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Исходит от государства или от организаций, которым государство передало это право</a:t>
          </a:r>
          <a:endParaRPr lang="ru-RU" b="1" dirty="0">
            <a:solidFill>
              <a:schemeClr val="tx1"/>
            </a:solidFill>
          </a:endParaRPr>
        </a:p>
      </dgm:t>
    </dgm:pt>
    <dgm:pt modelId="{14F8BDD9-4B23-4AAE-95D1-BB1C4236DFDA}" type="parTrans" cxnId="{0A004DA3-05A5-4592-B9A4-729AE543A96D}">
      <dgm:prSet/>
      <dgm:spPr/>
      <dgm:t>
        <a:bodyPr/>
        <a:lstStyle/>
        <a:p>
          <a:endParaRPr lang="ru-RU"/>
        </a:p>
      </dgm:t>
    </dgm:pt>
    <dgm:pt modelId="{49880595-9491-4FB1-91BB-01D4242A0B12}" type="sibTrans" cxnId="{0A004DA3-05A5-4592-B9A4-729AE543A96D}">
      <dgm:prSet/>
      <dgm:spPr/>
      <dgm:t>
        <a:bodyPr/>
        <a:lstStyle/>
        <a:p>
          <a:endParaRPr lang="ru-RU"/>
        </a:p>
      </dgm:t>
    </dgm:pt>
    <dgm:pt modelId="{6563073D-2356-44AB-B34C-DD41D53D7125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Принимается с соблюдением определённой процедуры и имеет заранее установленную юридическую силу</a:t>
          </a:r>
          <a:endParaRPr lang="ru-RU" b="1" dirty="0">
            <a:solidFill>
              <a:schemeClr val="tx1"/>
            </a:solidFill>
          </a:endParaRPr>
        </a:p>
      </dgm:t>
    </dgm:pt>
    <dgm:pt modelId="{D74A45C8-8AFC-4334-95B7-DAB823D5886B}" type="parTrans" cxnId="{4C6ED3C9-1C46-40B9-B335-E65251A37C70}">
      <dgm:prSet/>
      <dgm:spPr/>
      <dgm:t>
        <a:bodyPr/>
        <a:lstStyle/>
        <a:p>
          <a:endParaRPr lang="ru-RU"/>
        </a:p>
      </dgm:t>
    </dgm:pt>
    <dgm:pt modelId="{864BAB15-A6CC-469A-9C59-DC49CEC1BC0A}" type="sibTrans" cxnId="{4C6ED3C9-1C46-40B9-B335-E65251A37C70}">
      <dgm:prSet/>
      <dgm:spPr/>
      <dgm:t>
        <a:bodyPr/>
        <a:lstStyle/>
        <a:p>
          <a:endParaRPr lang="ru-RU"/>
        </a:p>
      </dgm:t>
    </dgm:pt>
    <dgm:pt modelId="{F541062E-DB51-43F5-A135-DEF9B9B3B336}">
      <dgm:prSet phldrT="[Текст]" phldr="1"/>
      <dgm:spPr/>
      <dgm:t>
        <a:bodyPr/>
        <a:lstStyle/>
        <a:p>
          <a:endParaRPr lang="ru-RU" dirty="0"/>
        </a:p>
      </dgm:t>
    </dgm:pt>
    <dgm:pt modelId="{DCE05D4A-55D2-4267-B4B0-4D58130A12BD}" type="parTrans" cxnId="{EDF9BB72-F7D3-4E99-A7C6-CD98FAA1FC89}">
      <dgm:prSet/>
      <dgm:spPr/>
      <dgm:t>
        <a:bodyPr/>
        <a:lstStyle/>
        <a:p>
          <a:endParaRPr lang="ru-RU"/>
        </a:p>
      </dgm:t>
    </dgm:pt>
    <dgm:pt modelId="{E52EC4AD-42CB-4C94-9647-3A285B195AF0}" type="sibTrans" cxnId="{EDF9BB72-F7D3-4E99-A7C6-CD98FAA1FC89}">
      <dgm:prSet/>
      <dgm:spPr/>
      <dgm:t>
        <a:bodyPr/>
        <a:lstStyle/>
        <a:p>
          <a:endParaRPr lang="ru-RU"/>
        </a:p>
      </dgm:t>
    </dgm:pt>
    <dgm:pt modelId="{C5DC11A4-FEF8-4DBA-A2ED-BDBCED0DCD8D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Имеет признаки официального письменного документа</a:t>
          </a:r>
          <a:endParaRPr lang="ru-RU" b="1" dirty="0">
            <a:solidFill>
              <a:schemeClr val="tx1"/>
            </a:solidFill>
          </a:endParaRPr>
        </a:p>
      </dgm:t>
    </dgm:pt>
    <dgm:pt modelId="{749ADF72-C68E-4DBB-B5A6-09D1D0632902}" type="parTrans" cxnId="{9C076349-8494-4EB1-B46C-187813D91ADD}">
      <dgm:prSet/>
      <dgm:spPr/>
    </dgm:pt>
    <dgm:pt modelId="{7E41C5EE-7E4A-4D9A-9634-6709371706DF}" type="sibTrans" cxnId="{9C076349-8494-4EB1-B46C-187813D91ADD}">
      <dgm:prSet/>
      <dgm:spPr/>
    </dgm:pt>
    <dgm:pt modelId="{DAB9D71C-5B30-4D4A-B83E-9AE57ABF703D}" type="pres">
      <dgm:prSet presAssocID="{6555710B-5307-4E5F-860D-88E5AFE7A2E5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836F6CE-93A2-4B41-B38B-9C6D2B1A9761}" type="pres">
      <dgm:prSet presAssocID="{6555710B-5307-4E5F-860D-88E5AFE7A2E5}" presName="matrix" presStyleCnt="0"/>
      <dgm:spPr/>
    </dgm:pt>
    <dgm:pt modelId="{1DA860D4-019D-4D19-99C7-B2B2CEBA8D03}" type="pres">
      <dgm:prSet presAssocID="{6555710B-5307-4E5F-860D-88E5AFE7A2E5}" presName="tile1" presStyleLbl="node1" presStyleIdx="0" presStyleCnt="4"/>
      <dgm:spPr/>
      <dgm:t>
        <a:bodyPr/>
        <a:lstStyle/>
        <a:p>
          <a:endParaRPr lang="ru-RU"/>
        </a:p>
      </dgm:t>
    </dgm:pt>
    <dgm:pt modelId="{1C91BC68-06A2-42C2-9C4A-BC56AA43CA21}" type="pres">
      <dgm:prSet presAssocID="{6555710B-5307-4E5F-860D-88E5AFE7A2E5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3CDAE5-8413-4198-8102-0F2CFFEC54C8}" type="pres">
      <dgm:prSet presAssocID="{6555710B-5307-4E5F-860D-88E5AFE7A2E5}" presName="tile2" presStyleLbl="node1" presStyleIdx="1" presStyleCnt="4"/>
      <dgm:spPr/>
      <dgm:t>
        <a:bodyPr/>
        <a:lstStyle/>
        <a:p>
          <a:endParaRPr lang="ru-RU"/>
        </a:p>
      </dgm:t>
    </dgm:pt>
    <dgm:pt modelId="{2EB7CE18-8666-45F8-BCA3-8C0146A5497F}" type="pres">
      <dgm:prSet presAssocID="{6555710B-5307-4E5F-860D-88E5AFE7A2E5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D20FCC-1B28-4CE4-AC07-EE61F5C04D5E}" type="pres">
      <dgm:prSet presAssocID="{6555710B-5307-4E5F-860D-88E5AFE7A2E5}" presName="tile3" presStyleLbl="node1" presStyleIdx="2" presStyleCnt="4"/>
      <dgm:spPr/>
      <dgm:t>
        <a:bodyPr/>
        <a:lstStyle/>
        <a:p>
          <a:endParaRPr lang="ru-RU"/>
        </a:p>
      </dgm:t>
    </dgm:pt>
    <dgm:pt modelId="{C41AFD76-4B60-44B1-860D-A7EED23BC3C3}" type="pres">
      <dgm:prSet presAssocID="{6555710B-5307-4E5F-860D-88E5AFE7A2E5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416DC9-7E5E-4DD0-96D7-1483CABB1DF8}" type="pres">
      <dgm:prSet presAssocID="{6555710B-5307-4E5F-860D-88E5AFE7A2E5}" presName="tile4" presStyleLbl="node1" presStyleIdx="3" presStyleCnt="4"/>
      <dgm:spPr/>
      <dgm:t>
        <a:bodyPr/>
        <a:lstStyle/>
        <a:p>
          <a:endParaRPr lang="ru-RU"/>
        </a:p>
      </dgm:t>
    </dgm:pt>
    <dgm:pt modelId="{8322727D-67BD-4391-B547-28CE751CEC9A}" type="pres">
      <dgm:prSet presAssocID="{6555710B-5307-4E5F-860D-88E5AFE7A2E5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19C8AB-D649-49C1-B7B0-3C8304A965F7}" type="pres">
      <dgm:prSet presAssocID="{6555710B-5307-4E5F-860D-88E5AFE7A2E5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EDF9BB72-F7D3-4E99-A7C6-CD98FAA1FC89}" srcId="{6555710B-5307-4E5F-860D-88E5AFE7A2E5}" destId="{F541062E-DB51-43F5-A135-DEF9B9B3B336}" srcOrd="1" destOrd="0" parTransId="{DCE05D4A-55D2-4267-B4B0-4D58130A12BD}" sibTransId="{E52EC4AD-42CB-4C94-9647-3A285B195AF0}"/>
    <dgm:cxn modelId="{03E734F4-9F05-4DA8-AFD6-8C74A700BD4F}" type="presOf" srcId="{6563073D-2356-44AB-B34C-DD41D53D7125}" destId="{F0D20FCC-1B28-4CE4-AC07-EE61F5C04D5E}" srcOrd="0" destOrd="0" presId="urn:microsoft.com/office/officeart/2005/8/layout/matrix1"/>
    <dgm:cxn modelId="{E262CD49-923D-404D-95A0-084425C6B37F}" type="presOf" srcId="{24D04AAF-0177-4004-A871-57A3B23C7A98}" destId="{1C91BC68-06A2-42C2-9C4A-BC56AA43CA21}" srcOrd="1" destOrd="0" presId="urn:microsoft.com/office/officeart/2005/8/layout/matrix1"/>
    <dgm:cxn modelId="{34CA5962-1E7D-4182-9464-3F77B43504BF}" type="presOf" srcId="{6555710B-5307-4E5F-860D-88E5AFE7A2E5}" destId="{DAB9D71C-5B30-4D4A-B83E-9AE57ABF703D}" srcOrd="0" destOrd="0" presId="urn:microsoft.com/office/officeart/2005/8/layout/matrix1"/>
    <dgm:cxn modelId="{92EB9771-468D-496F-9F40-0224735E2C8B}" type="presOf" srcId="{6563073D-2356-44AB-B34C-DD41D53D7125}" destId="{C41AFD76-4B60-44B1-860D-A7EED23BC3C3}" srcOrd="1" destOrd="0" presId="urn:microsoft.com/office/officeart/2005/8/layout/matrix1"/>
    <dgm:cxn modelId="{512EAE33-E7BD-494F-AC02-48A1D5A8476A}" type="presOf" srcId="{C5DC11A4-FEF8-4DBA-A2ED-BDBCED0DCD8D}" destId="{1D416DC9-7E5E-4DD0-96D7-1483CABB1DF8}" srcOrd="0" destOrd="0" presId="urn:microsoft.com/office/officeart/2005/8/layout/matrix1"/>
    <dgm:cxn modelId="{0A004DA3-05A5-4592-B9A4-729AE543A96D}" srcId="{3DC22F19-0127-4EB3-B5C0-FFE0F6136277}" destId="{351A9C46-744D-443E-A777-AF20BEDA2790}" srcOrd="1" destOrd="0" parTransId="{14F8BDD9-4B23-4AAE-95D1-BB1C4236DFDA}" sibTransId="{49880595-9491-4FB1-91BB-01D4242A0B12}"/>
    <dgm:cxn modelId="{643FFCD5-9889-4C08-ACD3-B1893FCAEC81}" type="presOf" srcId="{351A9C46-744D-443E-A777-AF20BEDA2790}" destId="{B43CDAE5-8413-4198-8102-0F2CFFEC54C8}" srcOrd="0" destOrd="0" presId="urn:microsoft.com/office/officeart/2005/8/layout/matrix1"/>
    <dgm:cxn modelId="{3CC03F7A-A934-4A8E-B8F3-DCF3DC138319}" srcId="{3DC22F19-0127-4EB3-B5C0-FFE0F6136277}" destId="{24D04AAF-0177-4004-A871-57A3B23C7A98}" srcOrd="0" destOrd="0" parTransId="{34EB8433-768F-42E2-B707-4C3B4E2C0CCB}" sibTransId="{BAAAE8E7-3FAD-48FA-B504-892C2BB2C1DF}"/>
    <dgm:cxn modelId="{5005D34F-5939-4B2D-85F7-2465A7692EFC}" type="presOf" srcId="{24D04AAF-0177-4004-A871-57A3B23C7A98}" destId="{1DA860D4-019D-4D19-99C7-B2B2CEBA8D03}" srcOrd="0" destOrd="0" presId="urn:microsoft.com/office/officeart/2005/8/layout/matrix1"/>
    <dgm:cxn modelId="{235E5DA1-BC5A-48ED-AE43-1372964BDDF2}" type="presOf" srcId="{C5DC11A4-FEF8-4DBA-A2ED-BDBCED0DCD8D}" destId="{8322727D-67BD-4391-B547-28CE751CEC9A}" srcOrd="1" destOrd="0" presId="urn:microsoft.com/office/officeart/2005/8/layout/matrix1"/>
    <dgm:cxn modelId="{9C076349-8494-4EB1-B46C-187813D91ADD}" srcId="{3DC22F19-0127-4EB3-B5C0-FFE0F6136277}" destId="{C5DC11A4-FEF8-4DBA-A2ED-BDBCED0DCD8D}" srcOrd="3" destOrd="0" parTransId="{749ADF72-C68E-4DBB-B5A6-09D1D0632902}" sibTransId="{7E41C5EE-7E4A-4D9A-9634-6709371706DF}"/>
    <dgm:cxn modelId="{C7CB22C0-86D8-4F31-B428-035F6BD35895}" type="presOf" srcId="{3DC22F19-0127-4EB3-B5C0-FFE0F6136277}" destId="{8319C8AB-D649-49C1-B7B0-3C8304A965F7}" srcOrd="0" destOrd="0" presId="urn:microsoft.com/office/officeart/2005/8/layout/matrix1"/>
    <dgm:cxn modelId="{6BE26FF9-4752-46CC-973D-0349202A00D1}" srcId="{6555710B-5307-4E5F-860D-88E5AFE7A2E5}" destId="{3DC22F19-0127-4EB3-B5C0-FFE0F6136277}" srcOrd="0" destOrd="0" parTransId="{49D7FB7B-F2A2-468B-A2E4-57A89D2C612F}" sibTransId="{8555F020-D7C4-405D-912C-A1D1B2C8C3EF}"/>
    <dgm:cxn modelId="{96CB36BA-8B84-4054-99EB-60BFB7BB3ED8}" type="presOf" srcId="{351A9C46-744D-443E-A777-AF20BEDA2790}" destId="{2EB7CE18-8666-45F8-BCA3-8C0146A5497F}" srcOrd="1" destOrd="0" presId="urn:microsoft.com/office/officeart/2005/8/layout/matrix1"/>
    <dgm:cxn modelId="{4C6ED3C9-1C46-40B9-B335-E65251A37C70}" srcId="{3DC22F19-0127-4EB3-B5C0-FFE0F6136277}" destId="{6563073D-2356-44AB-B34C-DD41D53D7125}" srcOrd="2" destOrd="0" parTransId="{D74A45C8-8AFC-4334-95B7-DAB823D5886B}" sibTransId="{864BAB15-A6CC-469A-9C59-DC49CEC1BC0A}"/>
    <dgm:cxn modelId="{FC735861-7676-4F74-9A23-733D556B4207}" type="presParOf" srcId="{DAB9D71C-5B30-4D4A-B83E-9AE57ABF703D}" destId="{1836F6CE-93A2-4B41-B38B-9C6D2B1A9761}" srcOrd="0" destOrd="0" presId="urn:microsoft.com/office/officeart/2005/8/layout/matrix1"/>
    <dgm:cxn modelId="{6EB3D51E-DE9D-4F65-9C14-DC8D7F0EABBB}" type="presParOf" srcId="{1836F6CE-93A2-4B41-B38B-9C6D2B1A9761}" destId="{1DA860D4-019D-4D19-99C7-B2B2CEBA8D03}" srcOrd="0" destOrd="0" presId="urn:microsoft.com/office/officeart/2005/8/layout/matrix1"/>
    <dgm:cxn modelId="{E18E751A-5D81-4D48-BD9B-AC922C4265DF}" type="presParOf" srcId="{1836F6CE-93A2-4B41-B38B-9C6D2B1A9761}" destId="{1C91BC68-06A2-42C2-9C4A-BC56AA43CA21}" srcOrd="1" destOrd="0" presId="urn:microsoft.com/office/officeart/2005/8/layout/matrix1"/>
    <dgm:cxn modelId="{759D35D4-F2D3-4C73-976E-33AFF630F0C1}" type="presParOf" srcId="{1836F6CE-93A2-4B41-B38B-9C6D2B1A9761}" destId="{B43CDAE5-8413-4198-8102-0F2CFFEC54C8}" srcOrd="2" destOrd="0" presId="urn:microsoft.com/office/officeart/2005/8/layout/matrix1"/>
    <dgm:cxn modelId="{B5371E0E-C7EC-415E-ABF9-DC2B2A70CB54}" type="presParOf" srcId="{1836F6CE-93A2-4B41-B38B-9C6D2B1A9761}" destId="{2EB7CE18-8666-45F8-BCA3-8C0146A5497F}" srcOrd="3" destOrd="0" presId="urn:microsoft.com/office/officeart/2005/8/layout/matrix1"/>
    <dgm:cxn modelId="{5523982B-1073-4E66-ADB1-CBFF86DCF251}" type="presParOf" srcId="{1836F6CE-93A2-4B41-B38B-9C6D2B1A9761}" destId="{F0D20FCC-1B28-4CE4-AC07-EE61F5C04D5E}" srcOrd="4" destOrd="0" presId="urn:microsoft.com/office/officeart/2005/8/layout/matrix1"/>
    <dgm:cxn modelId="{8739336C-811B-4A99-A980-A723E13ABAA5}" type="presParOf" srcId="{1836F6CE-93A2-4B41-B38B-9C6D2B1A9761}" destId="{C41AFD76-4B60-44B1-860D-A7EED23BC3C3}" srcOrd="5" destOrd="0" presId="urn:microsoft.com/office/officeart/2005/8/layout/matrix1"/>
    <dgm:cxn modelId="{3A4475B5-1956-48DD-AB11-B607833E1AA5}" type="presParOf" srcId="{1836F6CE-93A2-4B41-B38B-9C6D2B1A9761}" destId="{1D416DC9-7E5E-4DD0-96D7-1483CABB1DF8}" srcOrd="6" destOrd="0" presId="urn:microsoft.com/office/officeart/2005/8/layout/matrix1"/>
    <dgm:cxn modelId="{25ECBEC8-6EC1-4B78-B8A5-76C37392CE46}" type="presParOf" srcId="{1836F6CE-93A2-4B41-B38B-9C6D2B1A9761}" destId="{8322727D-67BD-4391-B547-28CE751CEC9A}" srcOrd="7" destOrd="0" presId="urn:microsoft.com/office/officeart/2005/8/layout/matrix1"/>
    <dgm:cxn modelId="{F93EE7C5-A094-4961-B6DB-EFCBF3059189}" type="presParOf" srcId="{DAB9D71C-5B30-4D4A-B83E-9AE57ABF703D}" destId="{8319C8AB-D649-49C1-B7B0-3C8304A965F7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EDDA480-5439-4D72-BEBB-665B87B4713E}" type="doc">
      <dgm:prSet loTypeId="urn:microsoft.com/office/officeart/2005/8/layout/pyramid1" loCatId="pyramid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995B7F28-0F97-4F7C-A565-9DE4581D9BE8}">
      <dgm:prSet phldrT="[Текст]" custT="1"/>
      <dgm:spPr/>
      <dgm:t>
        <a:bodyPr/>
        <a:lstStyle/>
        <a:p>
          <a:r>
            <a:rPr lang="ru-RU" sz="4000" b="1" dirty="0" smtClean="0"/>
            <a:t>Законы</a:t>
          </a:r>
          <a:endParaRPr lang="ru-RU" sz="4000" b="1" dirty="0"/>
        </a:p>
      </dgm:t>
    </dgm:pt>
    <dgm:pt modelId="{F0FFD619-8228-45AA-B127-49CDC4FDC969}" type="parTrans" cxnId="{2838C984-42B6-468F-ADCC-8CBFF22DDB9B}">
      <dgm:prSet/>
      <dgm:spPr/>
      <dgm:t>
        <a:bodyPr/>
        <a:lstStyle/>
        <a:p>
          <a:endParaRPr lang="ru-RU"/>
        </a:p>
      </dgm:t>
    </dgm:pt>
    <dgm:pt modelId="{B1189FF0-EED1-4512-975A-E3454FADB5AF}" type="sibTrans" cxnId="{2838C984-42B6-468F-ADCC-8CBFF22DDB9B}">
      <dgm:prSet/>
      <dgm:spPr/>
      <dgm:t>
        <a:bodyPr/>
        <a:lstStyle/>
        <a:p>
          <a:endParaRPr lang="ru-RU"/>
        </a:p>
      </dgm:t>
    </dgm:pt>
    <dgm:pt modelId="{4041C139-C49D-43DC-B275-8E2949180017}">
      <dgm:prSet phldrT="[Текст]" custT="1"/>
      <dgm:spPr/>
      <dgm:t>
        <a:bodyPr/>
        <a:lstStyle/>
        <a:p>
          <a:r>
            <a:rPr lang="ru-RU" sz="1800" b="1" dirty="0" smtClean="0"/>
            <a:t>Конституция РФ</a:t>
          </a:r>
          <a:endParaRPr lang="ru-RU" sz="1800" b="1" dirty="0"/>
        </a:p>
      </dgm:t>
    </dgm:pt>
    <dgm:pt modelId="{C089FC76-4994-4FBE-B514-7793F2AEA9B5}" type="parTrans" cxnId="{F781B465-B5AA-4C8D-B53D-270C9A9BF5EE}">
      <dgm:prSet/>
      <dgm:spPr/>
      <dgm:t>
        <a:bodyPr/>
        <a:lstStyle/>
        <a:p>
          <a:endParaRPr lang="ru-RU"/>
        </a:p>
      </dgm:t>
    </dgm:pt>
    <dgm:pt modelId="{FE824068-D7AE-4C19-A435-242E6BCC5AA9}" type="sibTrans" cxnId="{F781B465-B5AA-4C8D-B53D-270C9A9BF5EE}">
      <dgm:prSet/>
      <dgm:spPr/>
      <dgm:t>
        <a:bodyPr/>
        <a:lstStyle/>
        <a:p>
          <a:endParaRPr lang="ru-RU"/>
        </a:p>
      </dgm:t>
    </dgm:pt>
    <dgm:pt modelId="{589A0491-106F-487D-A675-164F1F67573D}">
      <dgm:prSet phldrT="[Текст]" custT="1"/>
      <dgm:spPr/>
      <dgm:t>
        <a:bodyPr/>
        <a:lstStyle/>
        <a:p>
          <a:r>
            <a:rPr lang="ru-RU" sz="1600" dirty="0" smtClean="0"/>
            <a:t>Федеральные конституционные законы</a:t>
          </a:r>
        </a:p>
      </dgm:t>
    </dgm:pt>
    <dgm:pt modelId="{11942803-C88E-4FF8-9FE2-6A9842FD8AD7}" type="parTrans" cxnId="{1447761F-A861-4DB9-B518-FBAB5B18F759}">
      <dgm:prSet/>
      <dgm:spPr/>
      <dgm:t>
        <a:bodyPr/>
        <a:lstStyle/>
        <a:p>
          <a:endParaRPr lang="ru-RU"/>
        </a:p>
      </dgm:t>
    </dgm:pt>
    <dgm:pt modelId="{4C747C90-975B-4316-848F-8D917F1D3B47}" type="sibTrans" cxnId="{1447761F-A861-4DB9-B518-FBAB5B18F759}">
      <dgm:prSet/>
      <dgm:spPr/>
      <dgm:t>
        <a:bodyPr/>
        <a:lstStyle/>
        <a:p>
          <a:endParaRPr lang="ru-RU"/>
        </a:p>
      </dgm:t>
    </dgm:pt>
    <dgm:pt modelId="{81C27416-6934-44AC-8065-1BD8CD356808}">
      <dgm:prSet phldrT="[Текст]" custT="1"/>
      <dgm:spPr/>
      <dgm:t>
        <a:bodyPr/>
        <a:lstStyle/>
        <a:p>
          <a:r>
            <a:rPr lang="ru-RU" sz="2400" b="1" dirty="0" smtClean="0"/>
            <a:t>Подзаконные </a:t>
          </a:r>
        </a:p>
        <a:p>
          <a:r>
            <a:rPr lang="ru-RU" sz="2400" b="1" dirty="0" smtClean="0"/>
            <a:t>акты</a:t>
          </a:r>
          <a:endParaRPr lang="ru-RU" sz="2400" b="1" dirty="0"/>
        </a:p>
      </dgm:t>
    </dgm:pt>
    <dgm:pt modelId="{3DB147D2-4AF9-4A2F-9A9C-4DF95E2F9DCF}" type="parTrans" cxnId="{283CB907-1E30-471B-834A-F975FAAE6AAB}">
      <dgm:prSet/>
      <dgm:spPr/>
      <dgm:t>
        <a:bodyPr/>
        <a:lstStyle/>
        <a:p>
          <a:endParaRPr lang="ru-RU"/>
        </a:p>
      </dgm:t>
    </dgm:pt>
    <dgm:pt modelId="{5247B6A7-17F2-42AB-9846-D6E75250A0B4}" type="sibTrans" cxnId="{283CB907-1E30-471B-834A-F975FAAE6AAB}">
      <dgm:prSet/>
      <dgm:spPr/>
      <dgm:t>
        <a:bodyPr/>
        <a:lstStyle/>
        <a:p>
          <a:endParaRPr lang="ru-RU"/>
        </a:p>
      </dgm:t>
    </dgm:pt>
    <dgm:pt modelId="{7350C223-3E0E-4865-A46B-B1B6A5117DB3}">
      <dgm:prSet phldrT="[Текст]"/>
      <dgm:spPr/>
      <dgm:t>
        <a:bodyPr/>
        <a:lstStyle/>
        <a:p>
          <a:r>
            <a:rPr lang="ru-RU" dirty="0" smtClean="0"/>
            <a:t>Указы и распоряжения Президента РФ</a:t>
          </a:r>
          <a:endParaRPr lang="ru-RU" dirty="0"/>
        </a:p>
      </dgm:t>
    </dgm:pt>
    <dgm:pt modelId="{F1A418E3-5EB5-4958-B860-B2736F8BC718}" type="parTrans" cxnId="{845EB900-7781-47E1-B73E-AEA5CE5087EF}">
      <dgm:prSet/>
      <dgm:spPr/>
      <dgm:t>
        <a:bodyPr/>
        <a:lstStyle/>
        <a:p>
          <a:endParaRPr lang="ru-RU"/>
        </a:p>
      </dgm:t>
    </dgm:pt>
    <dgm:pt modelId="{0D221A20-B0B5-489C-8A2A-ED71211AE5D4}" type="sibTrans" cxnId="{845EB900-7781-47E1-B73E-AEA5CE5087EF}">
      <dgm:prSet/>
      <dgm:spPr/>
      <dgm:t>
        <a:bodyPr/>
        <a:lstStyle/>
        <a:p>
          <a:endParaRPr lang="ru-RU"/>
        </a:p>
      </dgm:t>
    </dgm:pt>
    <dgm:pt modelId="{12509C61-AD5D-487B-A5C6-F670EBB53521}">
      <dgm:prSet phldrT="[Текст]"/>
      <dgm:spPr/>
      <dgm:t>
        <a:bodyPr/>
        <a:lstStyle/>
        <a:p>
          <a:r>
            <a:rPr lang="ru-RU" dirty="0" smtClean="0"/>
            <a:t>Инструкции и постановления министерств</a:t>
          </a:r>
          <a:endParaRPr lang="ru-RU" dirty="0"/>
        </a:p>
      </dgm:t>
    </dgm:pt>
    <dgm:pt modelId="{B829ABD4-075B-4493-B7DD-175233884EFD}" type="parTrans" cxnId="{942DE8EC-A4C8-4167-B241-9D717C2929F8}">
      <dgm:prSet/>
      <dgm:spPr/>
      <dgm:t>
        <a:bodyPr/>
        <a:lstStyle/>
        <a:p>
          <a:endParaRPr lang="ru-RU"/>
        </a:p>
      </dgm:t>
    </dgm:pt>
    <dgm:pt modelId="{B01D5410-DC61-4E43-B6D5-0D9C345C1771}" type="sibTrans" cxnId="{942DE8EC-A4C8-4167-B241-9D717C2929F8}">
      <dgm:prSet/>
      <dgm:spPr/>
      <dgm:t>
        <a:bodyPr/>
        <a:lstStyle/>
        <a:p>
          <a:endParaRPr lang="ru-RU"/>
        </a:p>
      </dgm:t>
    </dgm:pt>
    <dgm:pt modelId="{A1CE70BB-56B1-49B7-904D-F243AE51F54D}">
      <dgm:prSet phldrT="[Текст]" custT="1"/>
      <dgm:spPr/>
      <dgm:t>
        <a:bodyPr/>
        <a:lstStyle/>
        <a:p>
          <a:r>
            <a:rPr lang="ru-RU" sz="1600" dirty="0" smtClean="0"/>
            <a:t>Текущие федеральные законы</a:t>
          </a:r>
        </a:p>
      </dgm:t>
    </dgm:pt>
    <dgm:pt modelId="{E20A2661-7654-45FF-86B4-12C6DC4AD662}" type="parTrans" cxnId="{63DA8BB8-67FA-4381-8320-3BDC7592F0CE}">
      <dgm:prSet/>
      <dgm:spPr/>
      <dgm:t>
        <a:bodyPr/>
        <a:lstStyle/>
        <a:p>
          <a:endParaRPr lang="ru-RU"/>
        </a:p>
      </dgm:t>
    </dgm:pt>
    <dgm:pt modelId="{05A0F7AD-97D0-49CE-BC32-08B81FA876EB}" type="sibTrans" cxnId="{63DA8BB8-67FA-4381-8320-3BDC7592F0CE}">
      <dgm:prSet/>
      <dgm:spPr/>
      <dgm:t>
        <a:bodyPr/>
        <a:lstStyle/>
        <a:p>
          <a:endParaRPr lang="ru-RU"/>
        </a:p>
      </dgm:t>
    </dgm:pt>
    <dgm:pt modelId="{C6E148FC-81BB-4B22-ABC5-0E3F70B27573}">
      <dgm:prSet phldrT="[Текст]" custT="1"/>
      <dgm:spPr/>
      <dgm:t>
        <a:bodyPr/>
        <a:lstStyle/>
        <a:p>
          <a:r>
            <a:rPr lang="ru-RU" sz="1600" dirty="0" smtClean="0"/>
            <a:t>Законы субъектов федерации</a:t>
          </a:r>
        </a:p>
      </dgm:t>
    </dgm:pt>
    <dgm:pt modelId="{3487AF6A-5225-4AC5-9DBB-DBA503C9F22B}" type="parTrans" cxnId="{5E77D610-ED11-498D-9E07-AC084BEEE58C}">
      <dgm:prSet/>
      <dgm:spPr/>
      <dgm:t>
        <a:bodyPr/>
        <a:lstStyle/>
        <a:p>
          <a:endParaRPr lang="ru-RU"/>
        </a:p>
      </dgm:t>
    </dgm:pt>
    <dgm:pt modelId="{4508A067-D484-4339-814F-D5483BC3D596}" type="sibTrans" cxnId="{5E77D610-ED11-498D-9E07-AC084BEEE58C}">
      <dgm:prSet/>
      <dgm:spPr/>
      <dgm:t>
        <a:bodyPr/>
        <a:lstStyle/>
        <a:p>
          <a:endParaRPr lang="ru-RU"/>
        </a:p>
      </dgm:t>
    </dgm:pt>
    <dgm:pt modelId="{9314E707-D9D5-4DA2-9291-447F0457FF13}">
      <dgm:prSet phldrT="[Текст]"/>
      <dgm:spPr/>
      <dgm:t>
        <a:bodyPr/>
        <a:lstStyle/>
        <a:p>
          <a:r>
            <a:rPr lang="ru-RU" dirty="0" smtClean="0"/>
            <a:t>Постановления Правительства РФ</a:t>
          </a:r>
          <a:endParaRPr lang="ru-RU" dirty="0"/>
        </a:p>
      </dgm:t>
    </dgm:pt>
    <dgm:pt modelId="{4A353B34-B270-48C0-BB14-89A18208D0F2}" type="parTrans" cxnId="{3BA7906A-A56B-489E-B1A9-904F886FC271}">
      <dgm:prSet/>
      <dgm:spPr/>
      <dgm:t>
        <a:bodyPr/>
        <a:lstStyle/>
        <a:p>
          <a:endParaRPr lang="ru-RU"/>
        </a:p>
      </dgm:t>
    </dgm:pt>
    <dgm:pt modelId="{664C8F46-2E8A-48CF-AB6D-AC8E2C7FF41E}" type="sibTrans" cxnId="{3BA7906A-A56B-489E-B1A9-904F886FC271}">
      <dgm:prSet/>
      <dgm:spPr/>
      <dgm:t>
        <a:bodyPr/>
        <a:lstStyle/>
        <a:p>
          <a:endParaRPr lang="ru-RU"/>
        </a:p>
      </dgm:t>
    </dgm:pt>
    <dgm:pt modelId="{DA2B52A6-0A0D-4B7A-B6B7-B19B97A6F1C7}">
      <dgm:prSet phldrT="[Текст]"/>
      <dgm:spPr/>
      <dgm:t>
        <a:bodyPr/>
        <a:lstStyle/>
        <a:p>
          <a:r>
            <a:rPr lang="ru-RU" dirty="0" smtClean="0"/>
            <a:t>Решения и постановления органов местного самоуправления</a:t>
          </a:r>
          <a:endParaRPr lang="ru-RU" dirty="0"/>
        </a:p>
      </dgm:t>
    </dgm:pt>
    <dgm:pt modelId="{DF61DCB7-BC82-429C-B52E-9962F3F3A4DC}" type="parTrans" cxnId="{6AB0AB7B-F396-4A63-A099-232297DF3F56}">
      <dgm:prSet/>
      <dgm:spPr/>
      <dgm:t>
        <a:bodyPr/>
        <a:lstStyle/>
        <a:p>
          <a:endParaRPr lang="ru-RU"/>
        </a:p>
      </dgm:t>
    </dgm:pt>
    <dgm:pt modelId="{48A386F6-7D27-4BA4-BBE2-0ECB630D16AC}" type="sibTrans" cxnId="{6AB0AB7B-F396-4A63-A099-232297DF3F56}">
      <dgm:prSet/>
      <dgm:spPr/>
      <dgm:t>
        <a:bodyPr/>
        <a:lstStyle/>
        <a:p>
          <a:endParaRPr lang="ru-RU"/>
        </a:p>
      </dgm:t>
    </dgm:pt>
    <dgm:pt modelId="{DB967A8B-1499-4F71-A936-7E430FCB2386}">
      <dgm:prSet phldrT="[Текст]"/>
      <dgm:spPr/>
      <dgm:t>
        <a:bodyPr/>
        <a:lstStyle/>
        <a:p>
          <a:r>
            <a:rPr lang="ru-RU" dirty="0" smtClean="0"/>
            <a:t>Локальные нормативные акты</a:t>
          </a:r>
          <a:endParaRPr lang="ru-RU" dirty="0"/>
        </a:p>
      </dgm:t>
    </dgm:pt>
    <dgm:pt modelId="{B6D6F7B4-EDA9-4E91-8BC3-1CBF99F33C25}" type="parTrans" cxnId="{90E216DD-F718-4551-A550-CF302F507AEC}">
      <dgm:prSet/>
      <dgm:spPr/>
      <dgm:t>
        <a:bodyPr/>
        <a:lstStyle/>
        <a:p>
          <a:endParaRPr lang="ru-RU"/>
        </a:p>
      </dgm:t>
    </dgm:pt>
    <dgm:pt modelId="{C896023E-A898-4006-B96B-FD8E67F27A3F}" type="sibTrans" cxnId="{90E216DD-F718-4551-A550-CF302F507AEC}">
      <dgm:prSet/>
      <dgm:spPr/>
      <dgm:t>
        <a:bodyPr/>
        <a:lstStyle/>
        <a:p>
          <a:endParaRPr lang="ru-RU"/>
        </a:p>
      </dgm:t>
    </dgm:pt>
    <dgm:pt modelId="{77D7A3B9-BD29-4948-8FF9-C87BF1031868}" type="pres">
      <dgm:prSet presAssocID="{0EDDA480-5439-4D72-BEBB-665B87B4713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1CC28BC-BF88-4819-B759-487817604F51}" type="pres">
      <dgm:prSet presAssocID="{995B7F28-0F97-4F7C-A565-9DE4581D9BE8}" presName="Name8" presStyleCnt="0"/>
      <dgm:spPr/>
    </dgm:pt>
    <dgm:pt modelId="{A3B2A168-9C20-4BFD-8AA4-4C3384AC99E0}" type="pres">
      <dgm:prSet presAssocID="{995B7F28-0F97-4F7C-A565-9DE4581D9BE8}" presName="acctBkgd" presStyleLbl="alignAcc1" presStyleIdx="0" presStyleCnt="2"/>
      <dgm:spPr/>
      <dgm:t>
        <a:bodyPr/>
        <a:lstStyle/>
        <a:p>
          <a:endParaRPr lang="ru-RU"/>
        </a:p>
      </dgm:t>
    </dgm:pt>
    <dgm:pt modelId="{6ABA90CD-060C-402B-AF1A-1F961D1F970D}" type="pres">
      <dgm:prSet presAssocID="{995B7F28-0F97-4F7C-A565-9DE4581D9BE8}" presName="acctTx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945A55-BEE3-4DD5-8351-C88959112664}" type="pres">
      <dgm:prSet presAssocID="{995B7F28-0F97-4F7C-A565-9DE4581D9BE8}" presName="level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A0463F-2052-45D6-900B-E96DD838C2C2}" type="pres">
      <dgm:prSet presAssocID="{995B7F28-0F97-4F7C-A565-9DE4581D9BE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ABBDD9-1666-42B7-BCA7-BD6052FC3456}" type="pres">
      <dgm:prSet presAssocID="{81C27416-6934-44AC-8065-1BD8CD356808}" presName="Name8" presStyleCnt="0"/>
      <dgm:spPr/>
    </dgm:pt>
    <dgm:pt modelId="{4977FF67-E9BA-4CB9-8FF9-1EE703461F08}" type="pres">
      <dgm:prSet presAssocID="{81C27416-6934-44AC-8065-1BD8CD356808}" presName="acctBkgd" presStyleLbl="alignAcc1" presStyleIdx="1" presStyleCnt="2"/>
      <dgm:spPr/>
      <dgm:t>
        <a:bodyPr/>
        <a:lstStyle/>
        <a:p>
          <a:endParaRPr lang="ru-RU"/>
        </a:p>
      </dgm:t>
    </dgm:pt>
    <dgm:pt modelId="{3B58BA9D-1C2A-4FA8-9898-A79DC8361D8F}" type="pres">
      <dgm:prSet presAssocID="{81C27416-6934-44AC-8065-1BD8CD356808}" presName="acctTx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106F8B-E8C1-48D1-97BE-01AB5633DD44}" type="pres">
      <dgm:prSet presAssocID="{81C27416-6934-44AC-8065-1BD8CD356808}" presName="level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7C08E7-898A-453D-A51B-2FA236CF2936}" type="pres">
      <dgm:prSet presAssocID="{81C27416-6934-44AC-8065-1BD8CD35680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838C984-42B6-468F-ADCC-8CBFF22DDB9B}" srcId="{0EDDA480-5439-4D72-BEBB-665B87B4713E}" destId="{995B7F28-0F97-4F7C-A565-9DE4581D9BE8}" srcOrd="0" destOrd="0" parTransId="{F0FFD619-8228-45AA-B127-49CDC4FDC969}" sibTransId="{B1189FF0-EED1-4512-975A-E3454FADB5AF}"/>
    <dgm:cxn modelId="{5E77D610-ED11-498D-9E07-AC084BEEE58C}" srcId="{995B7F28-0F97-4F7C-A565-9DE4581D9BE8}" destId="{C6E148FC-81BB-4B22-ABC5-0E3F70B27573}" srcOrd="3" destOrd="0" parTransId="{3487AF6A-5225-4AC5-9DBB-DBA503C9F22B}" sibTransId="{4508A067-D484-4339-814F-D5483BC3D596}"/>
    <dgm:cxn modelId="{91C429E9-D8FE-472C-BFA2-958BE15AB079}" type="presOf" srcId="{C6E148FC-81BB-4B22-ABC5-0E3F70B27573}" destId="{6ABA90CD-060C-402B-AF1A-1F961D1F970D}" srcOrd="1" destOrd="3" presId="urn:microsoft.com/office/officeart/2005/8/layout/pyramid1"/>
    <dgm:cxn modelId="{BD4D01C2-5BF0-4B5A-BA9F-018C26A41382}" type="presOf" srcId="{9314E707-D9D5-4DA2-9291-447F0457FF13}" destId="{4977FF67-E9BA-4CB9-8FF9-1EE703461F08}" srcOrd="0" destOrd="1" presId="urn:microsoft.com/office/officeart/2005/8/layout/pyramid1"/>
    <dgm:cxn modelId="{E6622045-8E2C-4745-AC19-A049A1F61567}" type="presOf" srcId="{81C27416-6934-44AC-8065-1BD8CD356808}" destId="{02106F8B-E8C1-48D1-97BE-01AB5633DD44}" srcOrd="0" destOrd="0" presId="urn:microsoft.com/office/officeart/2005/8/layout/pyramid1"/>
    <dgm:cxn modelId="{942DE8EC-A4C8-4167-B241-9D717C2929F8}" srcId="{81C27416-6934-44AC-8065-1BD8CD356808}" destId="{12509C61-AD5D-487B-A5C6-F670EBB53521}" srcOrd="2" destOrd="0" parTransId="{B829ABD4-075B-4493-B7DD-175233884EFD}" sibTransId="{B01D5410-DC61-4E43-B6D5-0D9C345C1771}"/>
    <dgm:cxn modelId="{283CB907-1E30-471B-834A-F975FAAE6AAB}" srcId="{0EDDA480-5439-4D72-BEBB-665B87B4713E}" destId="{81C27416-6934-44AC-8065-1BD8CD356808}" srcOrd="1" destOrd="0" parTransId="{3DB147D2-4AF9-4A2F-9A9C-4DF95E2F9DCF}" sibTransId="{5247B6A7-17F2-42AB-9846-D6E75250A0B4}"/>
    <dgm:cxn modelId="{96908BE9-14B1-4865-9247-2216F2627EE8}" type="presOf" srcId="{7350C223-3E0E-4865-A46B-B1B6A5117DB3}" destId="{4977FF67-E9BA-4CB9-8FF9-1EE703461F08}" srcOrd="0" destOrd="0" presId="urn:microsoft.com/office/officeart/2005/8/layout/pyramid1"/>
    <dgm:cxn modelId="{082414E7-0A83-41F5-A563-E6A6EA120416}" type="presOf" srcId="{589A0491-106F-487D-A675-164F1F67573D}" destId="{A3B2A168-9C20-4BFD-8AA4-4C3384AC99E0}" srcOrd="0" destOrd="1" presId="urn:microsoft.com/office/officeart/2005/8/layout/pyramid1"/>
    <dgm:cxn modelId="{59861F6B-DD0E-431C-86A4-38012DEB930B}" type="presOf" srcId="{A1CE70BB-56B1-49B7-904D-F243AE51F54D}" destId="{6ABA90CD-060C-402B-AF1A-1F961D1F970D}" srcOrd="1" destOrd="2" presId="urn:microsoft.com/office/officeart/2005/8/layout/pyramid1"/>
    <dgm:cxn modelId="{63DA8BB8-67FA-4381-8320-3BDC7592F0CE}" srcId="{995B7F28-0F97-4F7C-A565-9DE4581D9BE8}" destId="{A1CE70BB-56B1-49B7-904D-F243AE51F54D}" srcOrd="2" destOrd="0" parTransId="{E20A2661-7654-45FF-86B4-12C6DC4AD662}" sibTransId="{05A0F7AD-97D0-49CE-BC32-08B81FA876EB}"/>
    <dgm:cxn modelId="{180152F9-93A6-4392-9B26-6436C00E7A11}" type="presOf" srcId="{A1CE70BB-56B1-49B7-904D-F243AE51F54D}" destId="{A3B2A168-9C20-4BFD-8AA4-4C3384AC99E0}" srcOrd="0" destOrd="2" presId="urn:microsoft.com/office/officeart/2005/8/layout/pyramid1"/>
    <dgm:cxn modelId="{DAA30D6A-D98D-46B2-97E4-4584D396E358}" type="presOf" srcId="{DB967A8B-1499-4F71-A936-7E430FCB2386}" destId="{3B58BA9D-1C2A-4FA8-9898-A79DC8361D8F}" srcOrd="1" destOrd="4" presId="urn:microsoft.com/office/officeart/2005/8/layout/pyramid1"/>
    <dgm:cxn modelId="{AEFB78CE-19F7-4835-B1AF-09ECB0E3028A}" type="presOf" srcId="{4041C139-C49D-43DC-B275-8E2949180017}" destId="{A3B2A168-9C20-4BFD-8AA4-4C3384AC99E0}" srcOrd="0" destOrd="0" presId="urn:microsoft.com/office/officeart/2005/8/layout/pyramid1"/>
    <dgm:cxn modelId="{F781B465-B5AA-4C8D-B53D-270C9A9BF5EE}" srcId="{995B7F28-0F97-4F7C-A565-9DE4581D9BE8}" destId="{4041C139-C49D-43DC-B275-8E2949180017}" srcOrd="0" destOrd="0" parTransId="{C089FC76-4994-4FBE-B514-7793F2AEA9B5}" sibTransId="{FE824068-D7AE-4C19-A435-242E6BCC5AA9}"/>
    <dgm:cxn modelId="{8D88C7FD-091E-4526-8868-81944BBE56C7}" type="presOf" srcId="{DA2B52A6-0A0D-4B7A-B6B7-B19B97A6F1C7}" destId="{3B58BA9D-1C2A-4FA8-9898-A79DC8361D8F}" srcOrd="1" destOrd="3" presId="urn:microsoft.com/office/officeart/2005/8/layout/pyramid1"/>
    <dgm:cxn modelId="{845EB900-7781-47E1-B73E-AEA5CE5087EF}" srcId="{81C27416-6934-44AC-8065-1BD8CD356808}" destId="{7350C223-3E0E-4865-A46B-B1B6A5117DB3}" srcOrd="0" destOrd="0" parTransId="{F1A418E3-5EB5-4958-B860-B2736F8BC718}" sibTransId="{0D221A20-B0B5-489C-8A2A-ED71211AE5D4}"/>
    <dgm:cxn modelId="{E8549817-7273-4CBC-B339-2D95642ECE18}" type="presOf" srcId="{81C27416-6934-44AC-8065-1BD8CD356808}" destId="{2A7C08E7-898A-453D-A51B-2FA236CF2936}" srcOrd="1" destOrd="0" presId="urn:microsoft.com/office/officeart/2005/8/layout/pyramid1"/>
    <dgm:cxn modelId="{176C19C5-21C5-4892-B406-48E181FEE56B}" type="presOf" srcId="{12509C61-AD5D-487B-A5C6-F670EBB53521}" destId="{4977FF67-E9BA-4CB9-8FF9-1EE703461F08}" srcOrd="0" destOrd="2" presId="urn:microsoft.com/office/officeart/2005/8/layout/pyramid1"/>
    <dgm:cxn modelId="{3BA7906A-A56B-489E-B1A9-904F886FC271}" srcId="{81C27416-6934-44AC-8065-1BD8CD356808}" destId="{9314E707-D9D5-4DA2-9291-447F0457FF13}" srcOrd="1" destOrd="0" parTransId="{4A353B34-B270-48C0-BB14-89A18208D0F2}" sibTransId="{664C8F46-2E8A-48CF-AB6D-AC8E2C7FF41E}"/>
    <dgm:cxn modelId="{90E216DD-F718-4551-A550-CF302F507AEC}" srcId="{81C27416-6934-44AC-8065-1BD8CD356808}" destId="{DB967A8B-1499-4F71-A936-7E430FCB2386}" srcOrd="4" destOrd="0" parTransId="{B6D6F7B4-EDA9-4E91-8BC3-1CBF99F33C25}" sibTransId="{C896023E-A898-4006-B96B-FD8E67F27A3F}"/>
    <dgm:cxn modelId="{3EEBAC2E-2B37-47E4-8342-157EFEFF315B}" type="presOf" srcId="{0EDDA480-5439-4D72-BEBB-665B87B4713E}" destId="{77D7A3B9-BD29-4948-8FF9-C87BF1031868}" srcOrd="0" destOrd="0" presId="urn:microsoft.com/office/officeart/2005/8/layout/pyramid1"/>
    <dgm:cxn modelId="{D3BF6623-5C96-43ED-9B7E-2B564C0C9794}" type="presOf" srcId="{7350C223-3E0E-4865-A46B-B1B6A5117DB3}" destId="{3B58BA9D-1C2A-4FA8-9898-A79DC8361D8F}" srcOrd="1" destOrd="0" presId="urn:microsoft.com/office/officeart/2005/8/layout/pyramid1"/>
    <dgm:cxn modelId="{51C9AE58-25AF-4A38-92AD-E6A4D7EB65B4}" type="presOf" srcId="{589A0491-106F-487D-A675-164F1F67573D}" destId="{6ABA90CD-060C-402B-AF1A-1F961D1F970D}" srcOrd="1" destOrd="1" presId="urn:microsoft.com/office/officeart/2005/8/layout/pyramid1"/>
    <dgm:cxn modelId="{0343A451-DF01-42AE-8F76-E5DA6FD9B9AB}" type="presOf" srcId="{995B7F28-0F97-4F7C-A565-9DE4581D9BE8}" destId="{23A0463F-2052-45D6-900B-E96DD838C2C2}" srcOrd="1" destOrd="0" presId="urn:microsoft.com/office/officeart/2005/8/layout/pyramid1"/>
    <dgm:cxn modelId="{2836C205-4E9F-4289-9656-3FFE2699BD7C}" type="presOf" srcId="{9314E707-D9D5-4DA2-9291-447F0457FF13}" destId="{3B58BA9D-1C2A-4FA8-9898-A79DC8361D8F}" srcOrd="1" destOrd="1" presId="urn:microsoft.com/office/officeart/2005/8/layout/pyramid1"/>
    <dgm:cxn modelId="{9E2C2D16-E40F-48C4-80C5-37B20B45ECC9}" type="presOf" srcId="{C6E148FC-81BB-4B22-ABC5-0E3F70B27573}" destId="{A3B2A168-9C20-4BFD-8AA4-4C3384AC99E0}" srcOrd="0" destOrd="3" presId="urn:microsoft.com/office/officeart/2005/8/layout/pyramid1"/>
    <dgm:cxn modelId="{1447761F-A861-4DB9-B518-FBAB5B18F759}" srcId="{995B7F28-0F97-4F7C-A565-9DE4581D9BE8}" destId="{589A0491-106F-487D-A675-164F1F67573D}" srcOrd="1" destOrd="0" parTransId="{11942803-C88E-4FF8-9FE2-6A9842FD8AD7}" sibTransId="{4C747C90-975B-4316-848F-8D917F1D3B47}"/>
    <dgm:cxn modelId="{6AB0AB7B-F396-4A63-A099-232297DF3F56}" srcId="{81C27416-6934-44AC-8065-1BD8CD356808}" destId="{DA2B52A6-0A0D-4B7A-B6B7-B19B97A6F1C7}" srcOrd="3" destOrd="0" parTransId="{DF61DCB7-BC82-429C-B52E-9962F3F3A4DC}" sibTransId="{48A386F6-7D27-4BA4-BBE2-0ECB630D16AC}"/>
    <dgm:cxn modelId="{5613D79B-5943-4CA8-B457-12E533C8E467}" type="presOf" srcId="{995B7F28-0F97-4F7C-A565-9DE4581D9BE8}" destId="{73945A55-BEE3-4DD5-8351-C88959112664}" srcOrd="0" destOrd="0" presId="urn:microsoft.com/office/officeart/2005/8/layout/pyramid1"/>
    <dgm:cxn modelId="{D1080781-7E0F-4548-9FBB-D105182E06EB}" type="presOf" srcId="{DB967A8B-1499-4F71-A936-7E430FCB2386}" destId="{4977FF67-E9BA-4CB9-8FF9-1EE703461F08}" srcOrd="0" destOrd="4" presId="urn:microsoft.com/office/officeart/2005/8/layout/pyramid1"/>
    <dgm:cxn modelId="{B516AD61-17F9-418A-8093-B27B6015C835}" type="presOf" srcId="{12509C61-AD5D-487B-A5C6-F670EBB53521}" destId="{3B58BA9D-1C2A-4FA8-9898-A79DC8361D8F}" srcOrd="1" destOrd="2" presId="urn:microsoft.com/office/officeart/2005/8/layout/pyramid1"/>
    <dgm:cxn modelId="{F0F871DC-75F0-4B5E-97DF-712CF90635EB}" type="presOf" srcId="{4041C139-C49D-43DC-B275-8E2949180017}" destId="{6ABA90CD-060C-402B-AF1A-1F961D1F970D}" srcOrd="1" destOrd="0" presId="urn:microsoft.com/office/officeart/2005/8/layout/pyramid1"/>
    <dgm:cxn modelId="{5F17241C-7002-4976-83AB-7D29206FE6AF}" type="presOf" srcId="{DA2B52A6-0A0D-4B7A-B6B7-B19B97A6F1C7}" destId="{4977FF67-E9BA-4CB9-8FF9-1EE703461F08}" srcOrd="0" destOrd="3" presId="urn:microsoft.com/office/officeart/2005/8/layout/pyramid1"/>
    <dgm:cxn modelId="{906FA986-84E0-44C1-AB94-15924114A70D}" type="presParOf" srcId="{77D7A3B9-BD29-4948-8FF9-C87BF1031868}" destId="{71CC28BC-BF88-4819-B759-487817604F51}" srcOrd="0" destOrd="0" presId="urn:microsoft.com/office/officeart/2005/8/layout/pyramid1"/>
    <dgm:cxn modelId="{3B03AB8E-2E75-407C-A977-234DAE61E688}" type="presParOf" srcId="{71CC28BC-BF88-4819-B759-487817604F51}" destId="{A3B2A168-9C20-4BFD-8AA4-4C3384AC99E0}" srcOrd="0" destOrd="0" presId="urn:microsoft.com/office/officeart/2005/8/layout/pyramid1"/>
    <dgm:cxn modelId="{84BEBF92-48E6-4342-8D4A-08C00239995E}" type="presParOf" srcId="{71CC28BC-BF88-4819-B759-487817604F51}" destId="{6ABA90CD-060C-402B-AF1A-1F961D1F970D}" srcOrd="1" destOrd="0" presId="urn:microsoft.com/office/officeart/2005/8/layout/pyramid1"/>
    <dgm:cxn modelId="{80281707-43DF-4305-90AB-1205BDB146DD}" type="presParOf" srcId="{71CC28BC-BF88-4819-B759-487817604F51}" destId="{73945A55-BEE3-4DD5-8351-C88959112664}" srcOrd="2" destOrd="0" presId="urn:microsoft.com/office/officeart/2005/8/layout/pyramid1"/>
    <dgm:cxn modelId="{50D0C6DC-6D32-4038-AB56-72356E5ED909}" type="presParOf" srcId="{71CC28BC-BF88-4819-B759-487817604F51}" destId="{23A0463F-2052-45D6-900B-E96DD838C2C2}" srcOrd="3" destOrd="0" presId="urn:microsoft.com/office/officeart/2005/8/layout/pyramid1"/>
    <dgm:cxn modelId="{615DCF2C-490F-4984-8BEA-12797B5E54D7}" type="presParOf" srcId="{77D7A3B9-BD29-4948-8FF9-C87BF1031868}" destId="{FDABBDD9-1666-42B7-BCA7-BD6052FC3456}" srcOrd="1" destOrd="0" presId="urn:microsoft.com/office/officeart/2005/8/layout/pyramid1"/>
    <dgm:cxn modelId="{9F179915-ABAA-4CDF-A92F-66065AC4ABFB}" type="presParOf" srcId="{FDABBDD9-1666-42B7-BCA7-BD6052FC3456}" destId="{4977FF67-E9BA-4CB9-8FF9-1EE703461F08}" srcOrd="0" destOrd="0" presId="urn:microsoft.com/office/officeart/2005/8/layout/pyramid1"/>
    <dgm:cxn modelId="{D1C93F4B-BD52-4BEA-9B84-B0126BD5DAEF}" type="presParOf" srcId="{FDABBDD9-1666-42B7-BCA7-BD6052FC3456}" destId="{3B58BA9D-1C2A-4FA8-9898-A79DC8361D8F}" srcOrd="1" destOrd="0" presId="urn:microsoft.com/office/officeart/2005/8/layout/pyramid1"/>
    <dgm:cxn modelId="{1BC97541-4D7C-4733-ADA2-3737D5218633}" type="presParOf" srcId="{FDABBDD9-1666-42B7-BCA7-BD6052FC3456}" destId="{02106F8B-E8C1-48D1-97BE-01AB5633DD44}" srcOrd="2" destOrd="0" presId="urn:microsoft.com/office/officeart/2005/8/layout/pyramid1"/>
    <dgm:cxn modelId="{9DE1E098-74FB-424F-ABFE-647C1EB81048}" type="presParOf" srcId="{FDABBDD9-1666-42B7-BCA7-BD6052FC3456}" destId="{2A7C08E7-898A-453D-A51B-2FA236CF2936}" srcOrd="3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15D2FDC-568C-41EF-ABAE-C5AABFB73B4C}" type="doc">
      <dgm:prSet loTypeId="urn:microsoft.com/office/officeart/2005/8/layout/hProcess9" loCatId="process" qsTypeId="urn:microsoft.com/office/officeart/2005/8/quickstyle/3d3" qsCatId="3D" csTypeId="urn:microsoft.com/office/officeart/2005/8/colors/colorful4" csCatId="colorful" phldr="1"/>
      <dgm:spPr/>
    </dgm:pt>
    <dgm:pt modelId="{1F2DFE28-C837-4B75-9DE3-7EBDDFA7B92C}">
      <dgm:prSet phldrT="[Текст]" custT="1"/>
      <dgm:spPr/>
      <dgm:t>
        <a:bodyPr/>
        <a:lstStyle/>
        <a:p>
          <a:r>
            <a:rPr lang="ru-RU" sz="1600" b="1" dirty="0" smtClean="0">
              <a:solidFill>
                <a:srgbClr val="212932"/>
              </a:solidFill>
            </a:rPr>
            <a:t>Законодательная инициатива</a:t>
          </a:r>
          <a:endParaRPr lang="ru-RU" sz="1600" b="1" dirty="0">
            <a:solidFill>
              <a:srgbClr val="212932"/>
            </a:solidFill>
          </a:endParaRPr>
        </a:p>
      </dgm:t>
    </dgm:pt>
    <dgm:pt modelId="{1F1B8613-3178-4597-98B9-4249A48F71AA}" type="parTrans" cxnId="{176CD7A5-DC28-4D0D-8001-6716E034F3D3}">
      <dgm:prSet/>
      <dgm:spPr/>
      <dgm:t>
        <a:bodyPr/>
        <a:lstStyle/>
        <a:p>
          <a:endParaRPr lang="ru-RU"/>
        </a:p>
      </dgm:t>
    </dgm:pt>
    <dgm:pt modelId="{FC84E584-113E-4E4A-811E-EE5104F599DA}" type="sibTrans" cxnId="{176CD7A5-DC28-4D0D-8001-6716E034F3D3}">
      <dgm:prSet/>
      <dgm:spPr/>
      <dgm:t>
        <a:bodyPr/>
        <a:lstStyle/>
        <a:p>
          <a:endParaRPr lang="ru-RU"/>
        </a:p>
      </dgm:t>
    </dgm:pt>
    <dgm:pt modelId="{6B16C7FA-FFF4-44D5-B726-0423DF521538}">
      <dgm:prSet phldrT="[Текст]" custT="1"/>
      <dgm:spPr/>
      <dgm:t>
        <a:bodyPr/>
        <a:lstStyle/>
        <a:p>
          <a:r>
            <a:rPr lang="ru-RU" sz="1600" b="1" dirty="0" smtClean="0">
              <a:solidFill>
                <a:srgbClr val="212932"/>
              </a:solidFill>
            </a:rPr>
            <a:t>Обсуждение законопроекта</a:t>
          </a:r>
          <a:endParaRPr lang="ru-RU" sz="1600" b="1" dirty="0">
            <a:solidFill>
              <a:srgbClr val="212932"/>
            </a:solidFill>
          </a:endParaRPr>
        </a:p>
      </dgm:t>
    </dgm:pt>
    <dgm:pt modelId="{DEFA30FC-F326-47D7-A0B4-97CD33AFF182}" type="parTrans" cxnId="{8D0C7902-460A-42DB-85C8-C26FED59F763}">
      <dgm:prSet/>
      <dgm:spPr/>
      <dgm:t>
        <a:bodyPr/>
        <a:lstStyle/>
        <a:p>
          <a:endParaRPr lang="ru-RU"/>
        </a:p>
      </dgm:t>
    </dgm:pt>
    <dgm:pt modelId="{9317BD22-FB96-43CE-A521-6F3F0C2F30BC}" type="sibTrans" cxnId="{8D0C7902-460A-42DB-85C8-C26FED59F763}">
      <dgm:prSet/>
      <dgm:spPr/>
      <dgm:t>
        <a:bodyPr/>
        <a:lstStyle/>
        <a:p>
          <a:endParaRPr lang="ru-RU"/>
        </a:p>
      </dgm:t>
    </dgm:pt>
    <dgm:pt modelId="{A3E4D7B2-DAAE-400B-8D10-D589890B8E89}">
      <dgm:prSet phldrT="[Текст]" custT="1"/>
      <dgm:spPr/>
      <dgm:t>
        <a:bodyPr/>
        <a:lstStyle/>
        <a:p>
          <a:r>
            <a:rPr lang="ru-RU" sz="1600" b="1" dirty="0" smtClean="0">
              <a:solidFill>
                <a:srgbClr val="212932"/>
              </a:solidFill>
            </a:rPr>
            <a:t>Принятие закона</a:t>
          </a:r>
          <a:endParaRPr lang="ru-RU" sz="1600" b="1" dirty="0">
            <a:solidFill>
              <a:srgbClr val="212932"/>
            </a:solidFill>
          </a:endParaRPr>
        </a:p>
      </dgm:t>
    </dgm:pt>
    <dgm:pt modelId="{0715AC2A-889F-4E9A-8602-5557DCF20D76}" type="parTrans" cxnId="{8E614E32-967D-44FC-B3D9-59E68255DC07}">
      <dgm:prSet/>
      <dgm:spPr/>
      <dgm:t>
        <a:bodyPr/>
        <a:lstStyle/>
        <a:p>
          <a:endParaRPr lang="ru-RU"/>
        </a:p>
      </dgm:t>
    </dgm:pt>
    <dgm:pt modelId="{2B5B5D18-5CB2-4383-988F-1F0CD6A1A056}" type="sibTrans" cxnId="{8E614E32-967D-44FC-B3D9-59E68255DC07}">
      <dgm:prSet/>
      <dgm:spPr/>
      <dgm:t>
        <a:bodyPr/>
        <a:lstStyle/>
        <a:p>
          <a:endParaRPr lang="ru-RU"/>
        </a:p>
      </dgm:t>
    </dgm:pt>
    <dgm:pt modelId="{371C54CE-FFA3-4DBD-B560-1E9DDB106E71}">
      <dgm:prSet phldrT="[Текст]" custT="1"/>
      <dgm:spPr/>
      <dgm:t>
        <a:bodyPr/>
        <a:lstStyle/>
        <a:p>
          <a:r>
            <a:rPr lang="ru-RU" sz="1600" b="1" dirty="0" smtClean="0">
              <a:solidFill>
                <a:srgbClr val="212932"/>
              </a:solidFill>
            </a:rPr>
            <a:t>Опубликование (промульгация) закона</a:t>
          </a:r>
          <a:endParaRPr lang="ru-RU" sz="1600" b="1" dirty="0">
            <a:solidFill>
              <a:srgbClr val="212932"/>
            </a:solidFill>
          </a:endParaRPr>
        </a:p>
      </dgm:t>
    </dgm:pt>
    <dgm:pt modelId="{8F0B628B-CC06-4B57-A817-B6280F40DAAD}" type="parTrans" cxnId="{6669AE78-2ED3-45D0-8862-0CCA02A6678A}">
      <dgm:prSet/>
      <dgm:spPr/>
      <dgm:t>
        <a:bodyPr/>
        <a:lstStyle/>
        <a:p>
          <a:endParaRPr lang="ru-RU"/>
        </a:p>
      </dgm:t>
    </dgm:pt>
    <dgm:pt modelId="{1B746A77-6592-40BE-9E97-96E276268FD0}" type="sibTrans" cxnId="{6669AE78-2ED3-45D0-8862-0CCA02A6678A}">
      <dgm:prSet/>
      <dgm:spPr/>
      <dgm:t>
        <a:bodyPr/>
        <a:lstStyle/>
        <a:p>
          <a:endParaRPr lang="ru-RU"/>
        </a:p>
      </dgm:t>
    </dgm:pt>
    <dgm:pt modelId="{B5BDEBE9-3640-4F8E-9594-DF9F57F1AE47}" type="pres">
      <dgm:prSet presAssocID="{315D2FDC-568C-41EF-ABAE-C5AABFB73B4C}" presName="CompostProcess" presStyleCnt="0">
        <dgm:presLayoutVars>
          <dgm:dir/>
          <dgm:resizeHandles val="exact"/>
        </dgm:presLayoutVars>
      </dgm:prSet>
      <dgm:spPr/>
    </dgm:pt>
    <dgm:pt modelId="{0F098738-07EA-4DA1-968A-F47E23D353F0}" type="pres">
      <dgm:prSet presAssocID="{315D2FDC-568C-41EF-ABAE-C5AABFB73B4C}" presName="arrow" presStyleLbl="bgShp" presStyleIdx="0" presStyleCnt="1"/>
      <dgm:spPr/>
    </dgm:pt>
    <dgm:pt modelId="{4D01B4F9-E6FD-4658-837A-584C5B3EC2B5}" type="pres">
      <dgm:prSet presAssocID="{315D2FDC-568C-41EF-ABAE-C5AABFB73B4C}" presName="linearProcess" presStyleCnt="0"/>
      <dgm:spPr/>
    </dgm:pt>
    <dgm:pt modelId="{66BB6249-F29D-45B7-9495-02057402C07D}" type="pres">
      <dgm:prSet presAssocID="{1F2DFE28-C837-4B75-9DE3-7EBDDFA7B92C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223894-7B19-453B-B732-C634C2CA956D}" type="pres">
      <dgm:prSet presAssocID="{FC84E584-113E-4E4A-811E-EE5104F599DA}" presName="sibTrans" presStyleCnt="0"/>
      <dgm:spPr/>
    </dgm:pt>
    <dgm:pt modelId="{78B44383-9DB1-4CFA-9C27-84543D6B983B}" type="pres">
      <dgm:prSet presAssocID="{6B16C7FA-FFF4-44D5-B726-0423DF521538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029DB5-965F-4110-A6F9-D1D7825B6B74}" type="pres">
      <dgm:prSet presAssocID="{9317BD22-FB96-43CE-A521-6F3F0C2F30BC}" presName="sibTrans" presStyleCnt="0"/>
      <dgm:spPr/>
    </dgm:pt>
    <dgm:pt modelId="{798ADA8F-86F4-4CF2-9B75-147B8883F4F8}" type="pres">
      <dgm:prSet presAssocID="{A3E4D7B2-DAAE-400B-8D10-D589890B8E89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169C4B-8562-4C9D-84E3-673451C2F6CA}" type="pres">
      <dgm:prSet presAssocID="{2B5B5D18-5CB2-4383-988F-1F0CD6A1A056}" presName="sibTrans" presStyleCnt="0"/>
      <dgm:spPr/>
    </dgm:pt>
    <dgm:pt modelId="{344C4FB7-3D81-4FA9-871C-20C47A5ED267}" type="pres">
      <dgm:prSet presAssocID="{371C54CE-FFA3-4DBD-B560-1E9DDB106E71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BC3A847-5C17-4A72-9919-C50A60CA6BBF}" type="presOf" srcId="{1F2DFE28-C837-4B75-9DE3-7EBDDFA7B92C}" destId="{66BB6249-F29D-45B7-9495-02057402C07D}" srcOrd="0" destOrd="0" presId="urn:microsoft.com/office/officeart/2005/8/layout/hProcess9"/>
    <dgm:cxn modelId="{8E614E32-967D-44FC-B3D9-59E68255DC07}" srcId="{315D2FDC-568C-41EF-ABAE-C5AABFB73B4C}" destId="{A3E4D7B2-DAAE-400B-8D10-D589890B8E89}" srcOrd="2" destOrd="0" parTransId="{0715AC2A-889F-4E9A-8602-5557DCF20D76}" sibTransId="{2B5B5D18-5CB2-4383-988F-1F0CD6A1A056}"/>
    <dgm:cxn modelId="{0A833DC9-8695-4457-8593-C9868B9211D8}" type="presOf" srcId="{6B16C7FA-FFF4-44D5-B726-0423DF521538}" destId="{78B44383-9DB1-4CFA-9C27-84543D6B983B}" srcOrd="0" destOrd="0" presId="urn:microsoft.com/office/officeart/2005/8/layout/hProcess9"/>
    <dgm:cxn modelId="{8D0C7902-460A-42DB-85C8-C26FED59F763}" srcId="{315D2FDC-568C-41EF-ABAE-C5AABFB73B4C}" destId="{6B16C7FA-FFF4-44D5-B726-0423DF521538}" srcOrd="1" destOrd="0" parTransId="{DEFA30FC-F326-47D7-A0B4-97CD33AFF182}" sibTransId="{9317BD22-FB96-43CE-A521-6F3F0C2F30BC}"/>
    <dgm:cxn modelId="{5BD00ABE-FFDA-458C-A24D-206CAA09A567}" type="presOf" srcId="{A3E4D7B2-DAAE-400B-8D10-D589890B8E89}" destId="{798ADA8F-86F4-4CF2-9B75-147B8883F4F8}" srcOrd="0" destOrd="0" presId="urn:microsoft.com/office/officeart/2005/8/layout/hProcess9"/>
    <dgm:cxn modelId="{6669AE78-2ED3-45D0-8862-0CCA02A6678A}" srcId="{315D2FDC-568C-41EF-ABAE-C5AABFB73B4C}" destId="{371C54CE-FFA3-4DBD-B560-1E9DDB106E71}" srcOrd="3" destOrd="0" parTransId="{8F0B628B-CC06-4B57-A817-B6280F40DAAD}" sibTransId="{1B746A77-6592-40BE-9E97-96E276268FD0}"/>
    <dgm:cxn modelId="{176CD7A5-DC28-4D0D-8001-6716E034F3D3}" srcId="{315D2FDC-568C-41EF-ABAE-C5AABFB73B4C}" destId="{1F2DFE28-C837-4B75-9DE3-7EBDDFA7B92C}" srcOrd="0" destOrd="0" parTransId="{1F1B8613-3178-4597-98B9-4249A48F71AA}" sibTransId="{FC84E584-113E-4E4A-811E-EE5104F599DA}"/>
    <dgm:cxn modelId="{4A3F78E6-CE8E-4B9F-B55C-1A82CD58776E}" type="presOf" srcId="{315D2FDC-568C-41EF-ABAE-C5AABFB73B4C}" destId="{B5BDEBE9-3640-4F8E-9594-DF9F57F1AE47}" srcOrd="0" destOrd="0" presId="urn:microsoft.com/office/officeart/2005/8/layout/hProcess9"/>
    <dgm:cxn modelId="{E32F521B-8EF6-42C6-BA0D-8F02C67B614B}" type="presOf" srcId="{371C54CE-FFA3-4DBD-B560-1E9DDB106E71}" destId="{344C4FB7-3D81-4FA9-871C-20C47A5ED267}" srcOrd="0" destOrd="0" presId="urn:microsoft.com/office/officeart/2005/8/layout/hProcess9"/>
    <dgm:cxn modelId="{254AC269-CD35-49D2-B835-93016DCEA637}" type="presParOf" srcId="{B5BDEBE9-3640-4F8E-9594-DF9F57F1AE47}" destId="{0F098738-07EA-4DA1-968A-F47E23D353F0}" srcOrd="0" destOrd="0" presId="urn:microsoft.com/office/officeart/2005/8/layout/hProcess9"/>
    <dgm:cxn modelId="{9ADF95C1-B7D7-4334-93A1-8A46D0A33B14}" type="presParOf" srcId="{B5BDEBE9-3640-4F8E-9594-DF9F57F1AE47}" destId="{4D01B4F9-E6FD-4658-837A-584C5B3EC2B5}" srcOrd="1" destOrd="0" presId="urn:microsoft.com/office/officeart/2005/8/layout/hProcess9"/>
    <dgm:cxn modelId="{BB07D0C4-1CB5-425F-8CA2-1B2977F7872D}" type="presParOf" srcId="{4D01B4F9-E6FD-4658-837A-584C5B3EC2B5}" destId="{66BB6249-F29D-45B7-9495-02057402C07D}" srcOrd="0" destOrd="0" presId="urn:microsoft.com/office/officeart/2005/8/layout/hProcess9"/>
    <dgm:cxn modelId="{252D57E7-3E2D-4556-9789-DFF9011F39DB}" type="presParOf" srcId="{4D01B4F9-E6FD-4658-837A-584C5B3EC2B5}" destId="{D1223894-7B19-453B-B732-C634C2CA956D}" srcOrd="1" destOrd="0" presId="urn:microsoft.com/office/officeart/2005/8/layout/hProcess9"/>
    <dgm:cxn modelId="{FB2AE993-E70F-4758-A5A7-A334BE74A3C3}" type="presParOf" srcId="{4D01B4F9-E6FD-4658-837A-584C5B3EC2B5}" destId="{78B44383-9DB1-4CFA-9C27-84543D6B983B}" srcOrd="2" destOrd="0" presId="urn:microsoft.com/office/officeart/2005/8/layout/hProcess9"/>
    <dgm:cxn modelId="{9B02DE34-A3FD-4F30-B6CF-2B5DEB1D09B2}" type="presParOf" srcId="{4D01B4F9-E6FD-4658-837A-584C5B3EC2B5}" destId="{CB029DB5-965F-4110-A6F9-D1D7825B6B74}" srcOrd="3" destOrd="0" presId="urn:microsoft.com/office/officeart/2005/8/layout/hProcess9"/>
    <dgm:cxn modelId="{8EB739AD-2C89-4E46-BE15-7972C3FF9A63}" type="presParOf" srcId="{4D01B4F9-E6FD-4658-837A-584C5B3EC2B5}" destId="{798ADA8F-86F4-4CF2-9B75-147B8883F4F8}" srcOrd="4" destOrd="0" presId="urn:microsoft.com/office/officeart/2005/8/layout/hProcess9"/>
    <dgm:cxn modelId="{4FA9303A-DA72-4695-B760-11448EE0FEF6}" type="presParOf" srcId="{4D01B4F9-E6FD-4658-837A-584C5B3EC2B5}" destId="{E7169C4B-8562-4C9D-84E3-673451C2F6CA}" srcOrd="5" destOrd="0" presId="urn:microsoft.com/office/officeart/2005/8/layout/hProcess9"/>
    <dgm:cxn modelId="{7BE3B8F4-451E-430E-B1F2-555C7FCA9DA6}" type="presParOf" srcId="{4D01B4F9-E6FD-4658-837A-584C5B3EC2B5}" destId="{344C4FB7-3D81-4FA9-871C-20C47A5ED267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B2A168-9C20-4BFD-8AA4-4C3384AC99E0}">
      <dsp:nvSpPr>
        <dsp:cNvPr id="0" name=""/>
        <dsp:cNvSpPr/>
      </dsp:nvSpPr>
      <dsp:spPr>
        <a:xfrm rot="10800000">
          <a:off x="2686335" y="0"/>
          <a:ext cx="5214651" cy="2355850"/>
        </a:xfrm>
        <a:prstGeom prst="nonIsoscelesTrapezoid">
          <a:avLst>
            <a:gd name="adj1" fmla="val 0"/>
            <a:gd name="adj2" fmla="val 57014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 smtClean="0"/>
            <a:t>Конституция РФ</a:t>
          </a:r>
          <a:endParaRPr lang="ru-RU" sz="1800" b="1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Федеральные конституционные законы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Текущие федеральные законы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Законы субъектов федерации</a:t>
          </a:r>
        </a:p>
      </dsp:txBody>
      <dsp:txXfrm rot="10800000">
        <a:off x="4029503" y="0"/>
        <a:ext cx="3871483" cy="2355850"/>
      </dsp:txXfrm>
    </dsp:sp>
    <dsp:sp modelId="{73945A55-BEE3-4DD5-8351-C88959112664}">
      <dsp:nvSpPr>
        <dsp:cNvPr id="0" name=""/>
        <dsp:cNvSpPr/>
      </dsp:nvSpPr>
      <dsp:spPr>
        <a:xfrm>
          <a:off x="1343167" y="0"/>
          <a:ext cx="2686335" cy="2355850"/>
        </a:xfrm>
        <a:prstGeom prst="trapezoid">
          <a:avLst>
            <a:gd name="adj" fmla="val 57014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/>
            <a:t>Законы</a:t>
          </a:r>
          <a:endParaRPr lang="ru-RU" sz="4000" b="1" kern="1200" dirty="0"/>
        </a:p>
      </dsp:txBody>
      <dsp:txXfrm>
        <a:off x="1343167" y="0"/>
        <a:ext cx="2686335" cy="2355850"/>
      </dsp:txXfrm>
    </dsp:sp>
    <dsp:sp modelId="{4977FF67-E9BA-4CB9-8FF9-1EE703461F08}">
      <dsp:nvSpPr>
        <dsp:cNvPr id="0" name=""/>
        <dsp:cNvSpPr/>
      </dsp:nvSpPr>
      <dsp:spPr>
        <a:xfrm rot="10800000">
          <a:off x="4029503" y="2355849"/>
          <a:ext cx="3871483" cy="2355850"/>
        </a:xfrm>
        <a:prstGeom prst="nonIsoscelesTrapezoid">
          <a:avLst>
            <a:gd name="adj1" fmla="val 0"/>
            <a:gd name="adj2" fmla="val 57014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Указы и распоряжения Президента РФ</a:t>
          </a:r>
          <a:endParaRPr lang="ru-RU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Постановления Правительства РФ</a:t>
          </a:r>
          <a:endParaRPr lang="ru-RU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Инструкции и постановления министерств</a:t>
          </a:r>
          <a:endParaRPr lang="ru-RU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Решения и постановления органов местного самоуправления</a:t>
          </a:r>
          <a:endParaRPr lang="ru-RU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Локальные нормативные акты</a:t>
          </a:r>
          <a:endParaRPr lang="ru-RU" sz="1300" kern="1200" dirty="0"/>
        </a:p>
      </dsp:txBody>
      <dsp:txXfrm rot="10800000">
        <a:off x="5372671" y="2355849"/>
        <a:ext cx="2528315" cy="2355850"/>
      </dsp:txXfrm>
    </dsp:sp>
    <dsp:sp modelId="{02106F8B-E8C1-48D1-97BE-01AB5633DD44}">
      <dsp:nvSpPr>
        <dsp:cNvPr id="0" name=""/>
        <dsp:cNvSpPr/>
      </dsp:nvSpPr>
      <dsp:spPr>
        <a:xfrm>
          <a:off x="0" y="2355849"/>
          <a:ext cx="5372671" cy="2355850"/>
        </a:xfrm>
        <a:prstGeom prst="trapezoid">
          <a:avLst>
            <a:gd name="adj" fmla="val 57014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Подзаконные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акты</a:t>
          </a:r>
          <a:endParaRPr lang="ru-RU" sz="2400" b="1" kern="1200" dirty="0"/>
        </a:p>
      </dsp:txBody>
      <dsp:txXfrm>
        <a:off x="940217" y="2355849"/>
        <a:ext cx="3492236" cy="235585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2DD1C9-4BB6-422A-8F34-C157EA500BD9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A997E4-EE34-411C-9FF1-22B934EF53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4113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845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725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581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094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467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750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137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867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246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897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639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667" b="21875"/>
          <a:stretch/>
        </p:blipFill>
        <p:spPr>
          <a:xfrm>
            <a:off x="0" y="5549900"/>
            <a:ext cx="9144000" cy="1308100"/>
          </a:xfrm>
          <a:prstGeom prst="rect">
            <a:avLst/>
          </a:prstGeom>
        </p:spPr>
      </p:pic>
      <p:sp>
        <p:nvSpPr>
          <p:cNvPr id="18" name="Прямоугольник 1"/>
          <p:cNvSpPr/>
          <p:nvPr userDrawn="1"/>
        </p:nvSpPr>
        <p:spPr>
          <a:xfrm flipV="1">
            <a:off x="-4" y="1"/>
            <a:ext cx="9144001" cy="6737796"/>
          </a:xfrm>
          <a:custGeom>
            <a:avLst/>
            <a:gdLst>
              <a:gd name="connsiteX0" fmla="*/ 0 w 9144001"/>
              <a:gd name="connsiteY0" fmla="*/ 0 h 1255690"/>
              <a:gd name="connsiteX1" fmla="*/ 9144001 w 9144001"/>
              <a:gd name="connsiteY1" fmla="*/ 0 h 1255690"/>
              <a:gd name="connsiteX2" fmla="*/ 9144001 w 9144001"/>
              <a:gd name="connsiteY2" fmla="*/ 1255690 h 1255690"/>
              <a:gd name="connsiteX3" fmla="*/ 0 w 9144001"/>
              <a:gd name="connsiteY3" fmla="*/ 1255690 h 1255690"/>
              <a:gd name="connsiteX4" fmla="*/ 0 w 9144001"/>
              <a:gd name="connsiteY4" fmla="*/ 0 h 1255690"/>
              <a:gd name="connsiteX0" fmla="*/ 0 w 9144001"/>
              <a:gd name="connsiteY0" fmla="*/ 1094704 h 2350394"/>
              <a:gd name="connsiteX1" fmla="*/ 9144001 w 9144001"/>
              <a:gd name="connsiteY1" fmla="*/ 0 h 2350394"/>
              <a:gd name="connsiteX2" fmla="*/ 9144001 w 9144001"/>
              <a:gd name="connsiteY2" fmla="*/ 2350394 h 2350394"/>
              <a:gd name="connsiteX3" fmla="*/ 0 w 9144001"/>
              <a:gd name="connsiteY3" fmla="*/ 2350394 h 2350394"/>
              <a:gd name="connsiteX4" fmla="*/ 0 w 9144001"/>
              <a:gd name="connsiteY4" fmla="*/ 1094704 h 2350394"/>
              <a:gd name="connsiteX0" fmla="*/ 0 w 9144001"/>
              <a:gd name="connsiteY0" fmla="*/ 323844 h 2350394"/>
              <a:gd name="connsiteX1" fmla="*/ 9144001 w 9144001"/>
              <a:gd name="connsiteY1" fmla="*/ 0 h 2350394"/>
              <a:gd name="connsiteX2" fmla="*/ 9144001 w 9144001"/>
              <a:gd name="connsiteY2" fmla="*/ 2350394 h 2350394"/>
              <a:gd name="connsiteX3" fmla="*/ 0 w 9144001"/>
              <a:gd name="connsiteY3" fmla="*/ 2350394 h 2350394"/>
              <a:gd name="connsiteX4" fmla="*/ 0 w 9144001"/>
              <a:gd name="connsiteY4" fmla="*/ 323844 h 23503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1" h="2350394">
                <a:moveTo>
                  <a:pt x="0" y="323844"/>
                </a:moveTo>
                <a:lnTo>
                  <a:pt x="9144001" y="0"/>
                </a:lnTo>
                <a:lnTo>
                  <a:pt x="9144001" y="2350394"/>
                </a:lnTo>
                <a:lnTo>
                  <a:pt x="0" y="2350394"/>
                </a:lnTo>
                <a:lnTo>
                  <a:pt x="0" y="32384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5087" y="1465729"/>
            <a:ext cx="7900264" cy="47112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D9794-A4CC-42D0-9A65-24C6B9EF4076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"/>
            <a:ext cx="7869891" cy="13377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321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2000"/>
            <a:ext cx="9144000" cy="6096000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0" y="762000"/>
            <a:ext cx="9144000" cy="2006958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alpha val="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328411" y="298359"/>
            <a:ext cx="8487177" cy="1258067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lt"/>
              </a:rPr>
              <a:t>6.1. Право, его роль в жизни общества и государства</a:t>
            </a:r>
            <a:endParaRPr lang="en-US" sz="48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8065211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Виды правовых норм: 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14363" y="1465263"/>
          <a:ext cx="7900987" cy="4711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</a:rPr>
              <a:t>Нормативный правовой акт </a:t>
            </a:r>
            <a:r>
              <a:rPr lang="ru-RU" sz="4000" dirty="0" smtClean="0"/>
              <a:t>- официальный акт, изданный государственным органом, в котором содержатся нормы права.</a:t>
            </a:r>
            <a:endParaRPr lang="ru-RU" sz="4000" dirty="0"/>
          </a:p>
        </p:txBody>
      </p:sp>
    </p:spTree>
  </p:cSld>
  <p:clrMapOvr>
    <a:masterClrMapping/>
  </p:clrMapOvr>
  <p:transition>
    <p:pull dir="l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Признаки нормативного правового акта: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14363" y="1465263"/>
          <a:ext cx="7900987" cy="4711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pull dir="l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Виды нормативных актов</a:t>
            </a:r>
            <a:endParaRPr lang="ru-RU" sz="3600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5229777"/>
              </p:ext>
            </p:extLst>
          </p:nvPr>
        </p:nvGraphicFramePr>
        <p:xfrm>
          <a:off x="614363" y="1465263"/>
          <a:ext cx="7900987" cy="4711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heel spokes="3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Законотворческий процесс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5400" b="1" dirty="0" smtClean="0">
                <a:solidFill>
                  <a:srgbClr val="C00000"/>
                </a:solidFill>
              </a:rPr>
              <a:t>Конституция РФ</a:t>
            </a:r>
          </a:p>
          <a:p>
            <a:pPr algn="ctr">
              <a:buNone/>
            </a:pPr>
            <a:r>
              <a:rPr lang="ru-RU" sz="5400" b="1" dirty="0" smtClean="0">
                <a:solidFill>
                  <a:srgbClr val="C00000"/>
                </a:solidFill>
              </a:rPr>
              <a:t> ст. 104-108</a:t>
            </a:r>
            <a:endParaRPr lang="ru-RU" sz="5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</a:rPr>
              <a:t>Этапы законотворческого процесса:</a:t>
            </a:r>
            <a:endParaRPr lang="ru-RU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33464" y="1465263"/>
          <a:ext cx="8281887" cy="4711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spli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Задания 16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95631" y="1173899"/>
            <a:ext cx="7900264" cy="4711234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i="1" dirty="0" smtClean="0"/>
              <a:t>Нормативный правовой акт, в отличие от других источников (форм) права,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r>
              <a:rPr lang="ru-RU" dirty="0" smtClean="0"/>
              <a:t>1) принимается компетентным государственным органом (должностным лицом)</a:t>
            </a:r>
          </a:p>
          <a:p>
            <a:r>
              <a:rPr lang="ru-RU" dirty="0" smtClean="0"/>
              <a:t>2) обеспечивается силой общественного мнения</a:t>
            </a:r>
          </a:p>
          <a:p>
            <a:r>
              <a:rPr lang="ru-RU" dirty="0" smtClean="0"/>
              <a:t>3) фиксирует решение суда по конкретному делу</a:t>
            </a:r>
          </a:p>
          <a:p>
            <a:r>
              <a:rPr lang="ru-RU" dirty="0" smtClean="0"/>
              <a:t>4) отражает представление общества о справедливости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wheel spokes="2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i="1" dirty="0" smtClean="0"/>
              <a:t>Право, в отличие от морали,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1) охраняется силой государства</a:t>
            </a:r>
          </a:p>
          <a:p>
            <a:r>
              <a:rPr lang="ru-RU" dirty="0" smtClean="0"/>
              <a:t>2) опирается на представления о добре и зле</a:t>
            </a:r>
          </a:p>
          <a:p>
            <a:r>
              <a:rPr lang="ru-RU" dirty="0" smtClean="0"/>
              <a:t>3) регулирует общественные отношения</a:t>
            </a:r>
          </a:p>
          <a:p>
            <a:r>
              <a:rPr lang="ru-RU" dirty="0" smtClean="0"/>
              <a:t>4) опирается на общественное мнение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5087" y="862614"/>
            <a:ext cx="7900264" cy="471123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i="1" dirty="0" smtClean="0"/>
              <a:t>Правовой документ, из­дан­ный ком­пе­тент­ным ор­га­ном го­су­дар­ствен­ной власти, устанавливающий, из­ме­ня­ю­щий или от­ме­ня­ю­щий пра­ви­ла ре­гу­ли­ро­ва­ния об­ще­ствен­ных отношений, называется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1) правовым обычаем</a:t>
            </a:r>
          </a:p>
          <a:p>
            <a:r>
              <a:rPr lang="ru-RU" dirty="0" smtClean="0"/>
              <a:t>2) нормативно-правовым актом</a:t>
            </a:r>
          </a:p>
          <a:p>
            <a:r>
              <a:rPr lang="ru-RU" dirty="0" smtClean="0"/>
              <a:t>3) правовым прецедентом</a:t>
            </a:r>
          </a:p>
          <a:p>
            <a:r>
              <a:rPr lang="ru-RU" dirty="0" smtClean="0"/>
              <a:t>4) естественным правом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Задания 17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b="1" i="1" dirty="0" smtClean="0"/>
              <a:t>Что отличает конституцию от других правовых актов?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1) письменная форма</a:t>
            </a:r>
          </a:p>
          <a:p>
            <a:r>
              <a:rPr lang="ru-RU" dirty="0" smtClean="0"/>
              <a:t>2) высшая юридическая сила</a:t>
            </a:r>
          </a:p>
          <a:p>
            <a:r>
              <a:rPr lang="ru-RU" dirty="0" smtClean="0"/>
              <a:t>3) обращение ко всем гражданам</a:t>
            </a:r>
          </a:p>
          <a:p>
            <a:r>
              <a:rPr lang="ru-RU" dirty="0" smtClean="0"/>
              <a:t>4) поддержка силой государства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4000" b="1" dirty="0" smtClean="0">
                <a:solidFill>
                  <a:srgbClr val="00B050"/>
                </a:solidFill>
              </a:rPr>
              <a:t>Право</a:t>
            </a:r>
            <a:r>
              <a:rPr lang="ru-RU" sz="4000" b="1" dirty="0" smtClean="0"/>
              <a:t> </a:t>
            </a:r>
            <a:r>
              <a:rPr lang="ru-RU" sz="4000" dirty="0" smtClean="0"/>
              <a:t>- это совокупность общеобязательных правил поведения, установленных государством и охраняемых от нарушения его силой.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wedg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i="1" dirty="0" smtClean="0"/>
              <a:t>Конституция страны как Основной Закон государства отличается тем, что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1) она принимается президентом</a:t>
            </a:r>
          </a:p>
          <a:p>
            <a:r>
              <a:rPr lang="ru-RU" dirty="0" smtClean="0"/>
              <a:t>2) ее положениям не должны противоречить все остальные нормативные акты</a:t>
            </a:r>
          </a:p>
          <a:p>
            <a:r>
              <a:rPr lang="ru-RU" dirty="0" smtClean="0"/>
              <a:t>3) она принимается парламентом страны</a:t>
            </a:r>
          </a:p>
          <a:p>
            <a:r>
              <a:rPr lang="ru-RU" dirty="0" smtClean="0"/>
              <a:t>4) ее положения не могут быть пересмотрены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"/>
            <a:ext cx="7869891" cy="1206229"/>
          </a:xfrm>
        </p:spPr>
        <p:txBody>
          <a:bodyPr/>
          <a:lstStyle/>
          <a:p>
            <a:r>
              <a:rPr lang="ru-RU" dirty="0" smtClean="0"/>
              <a:t>Задания 18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5087" y="1348997"/>
            <a:ext cx="7900264" cy="471123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i="1" dirty="0" smtClean="0"/>
              <a:t>Верны ли следующие суждения о правовых нормах?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А. Правовые нормы являются обязательными для исполнения гражданами страны.</a:t>
            </a:r>
          </a:p>
          <a:p>
            <a:pPr>
              <a:buNone/>
            </a:pPr>
            <a:r>
              <a:rPr lang="ru-RU" dirty="0" smtClean="0"/>
              <a:t>Б. Правовые нормы в современном обществе существуют только в письменной форме.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1) верно только А</a:t>
            </a:r>
          </a:p>
          <a:p>
            <a:r>
              <a:rPr lang="ru-RU" dirty="0" smtClean="0"/>
              <a:t>2) верно только Б</a:t>
            </a:r>
          </a:p>
          <a:p>
            <a:r>
              <a:rPr lang="ru-RU" dirty="0" smtClean="0"/>
              <a:t>3) верны оба суждения</a:t>
            </a:r>
          </a:p>
          <a:p>
            <a:r>
              <a:rPr lang="ru-RU" dirty="0" smtClean="0"/>
              <a:t>4) оба суждения неверны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5087" y="940436"/>
            <a:ext cx="7900264" cy="471123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i="1" dirty="0" smtClean="0"/>
              <a:t>Верны ли следующие суждения о нормах права?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А. Норма права — это правило поведения людей, которое должно обязательно исполняться.</a:t>
            </a:r>
          </a:p>
          <a:p>
            <a:pPr>
              <a:buNone/>
            </a:pPr>
            <a:r>
              <a:rPr lang="ru-RU" dirty="0" smtClean="0"/>
              <a:t>Б. Норма права — это желательный, но не обязательный образец поведения человека.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r>
              <a:rPr lang="ru-RU" dirty="0" smtClean="0"/>
              <a:t>1) верно только А</a:t>
            </a:r>
          </a:p>
          <a:p>
            <a:r>
              <a:rPr lang="ru-RU" dirty="0" smtClean="0"/>
              <a:t>2) верно только Б</a:t>
            </a:r>
          </a:p>
          <a:p>
            <a:r>
              <a:rPr lang="ru-RU" dirty="0" smtClean="0"/>
              <a:t>3) верны оба суждения</a:t>
            </a:r>
          </a:p>
          <a:p>
            <a:r>
              <a:rPr lang="ru-RU" dirty="0" smtClean="0"/>
              <a:t>4) оба суждения неверны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Признаки права:</a:t>
            </a:r>
            <a:endParaRPr lang="ru-RU" dirty="0"/>
          </a:p>
        </p:txBody>
      </p:sp>
      <p:grpSp>
        <p:nvGrpSpPr>
          <p:cNvPr id="4" name="Group 92"/>
          <p:cNvGrpSpPr>
            <a:grpSpLocks/>
          </p:cNvGrpSpPr>
          <p:nvPr/>
        </p:nvGrpSpPr>
        <p:grpSpPr bwMode="auto">
          <a:xfrm>
            <a:off x="1646920" y="1691829"/>
            <a:ext cx="6446492" cy="530225"/>
            <a:chOff x="1269" y="1296"/>
            <a:chExt cx="3193" cy="334"/>
          </a:xfrm>
        </p:grpSpPr>
        <p:sp>
          <p:nvSpPr>
            <p:cNvPr id="5" name="AutoShape 3"/>
            <p:cNvSpPr>
              <a:spLocks noChangeArrowheads="1"/>
            </p:cNvSpPr>
            <p:nvPr/>
          </p:nvSpPr>
          <p:spPr bwMode="gray">
            <a:xfrm>
              <a:off x="1422" y="1296"/>
              <a:ext cx="3040" cy="334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6" name="Text Box 4"/>
            <p:cNvSpPr txBox="1">
              <a:spLocks noChangeArrowheads="1"/>
            </p:cNvSpPr>
            <p:nvPr/>
          </p:nvSpPr>
          <p:spPr bwMode="gray">
            <a:xfrm>
              <a:off x="1525" y="1342"/>
              <a:ext cx="263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000" dirty="0" smtClean="0">
                  <a:solidFill>
                    <a:srgbClr val="000000"/>
                  </a:solidFill>
                </a:rPr>
                <a:t>Исходит от государства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grpSp>
          <p:nvGrpSpPr>
            <p:cNvPr id="7" name="Group 55"/>
            <p:cNvGrpSpPr>
              <a:grpSpLocks/>
            </p:cNvGrpSpPr>
            <p:nvPr/>
          </p:nvGrpSpPr>
          <p:grpSpPr bwMode="auto">
            <a:xfrm>
              <a:off x="1269" y="1324"/>
              <a:ext cx="266" cy="298"/>
              <a:chOff x="1415" y="1276"/>
              <a:chExt cx="266" cy="298"/>
            </a:xfrm>
          </p:grpSpPr>
          <p:grpSp>
            <p:nvGrpSpPr>
              <p:cNvPr id="8" name="Group 56"/>
              <p:cNvGrpSpPr>
                <a:grpSpLocks/>
              </p:cNvGrpSpPr>
              <p:nvPr/>
            </p:nvGrpSpPr>
            <p:grpSpPr bwMode="auto">
              <a:xfrm>
                <a:off x="1415" y="1276"/>
                <a:ext cx="266" cy="298"/>
                <a:chOff x="1415" y="1276"/>
                <a:chExt cx="266" cy="298"/>
              </a:xfrm>
            </p:grpSpPr>
            <p:pic>
              <p:nvPicPr>
                <p:cNvPr id="10" name="Picture 57" descr="Picture2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34" y="1521"/>
                  <a:ext cx="230" cy="5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11" name="Oval 58"/>
                <p:cNvSpPr>
                  <a:spLocks noChangeArrowheads="1"/>
                </p:cNvSpPr>
                <p:nvPr/>
              </p:nvSpPr>
              <p:spPr bwMode="gray">
                <a:xfrm flipH="1">
                  <a:off x="1415" y="1276"/>
                  <a:ext cx="266" cy="26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9900"/>
                    </a:gs>
                    <a:gs pos="100000">
                      <a:srgbClr val="FF9900">
                        <a:gamma/>
                        <a:shade val="57255"/>
                        <a:invGamma/>
                      </a:srgbClr>
                    </a:gs>
                  </a:gsLst>
                  <a:path path="rect">
                    <a:fillToRect t="100000" r="10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" name="Oval 59"/>
                <p:cNvSpPr>
                  <a:spLocks noChangeArrowheads="1"/>
                </p:cNvSpPr>
                <p:nvPr/>
              </p:nvSpPr>
              <p:spPr bwMode="gray">
                <a:xfrm flipH="1">
                  <a:off x="1422" y="1282"/>
                  <a:ext cx="254" cy="2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9900">
                        <a:gamma/>
                        <a:shade val="63529"/>
                        <a:invGamma/>
                      </a:srgbClr>
                    </a:gs>
                    <a:gs pos="100000">
                      <a:srgbClr val="FF9900">
                        <a:alpha val="85001"/>
                      </a:srgbClr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pic>
              <p:nvPicPr>
                <p:cNvPr id="13" name="Picture 60" descr="Picture1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96" y="1278"/>
                  <a:ext cx="174" cy="174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9" name="Text Box 61"/>
              <p:cNvSpPr txBox="1">
                <a:spLocks noChangeArrowheads="1"/>
              </p:cNvSpPr>
              <p:nvPr/>
            </p:nvSpPr>
            <p:spPr bwMode="gray">
              <a:xfrm>
                <a:off x="1441" y="1292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1">
                    <a:solidFill>
                      <a:srgbClr val="FFFFFF"/>
                    </a:solidFill>
                  </a:rPr>
                  <a:t>1</a:t>
                </a:r>
              </a:p>
            </p:txBody>
          </p:sp>
        </p:grpSp>
      </p:grpSp>
      <p:grpSp>
        <p:nvGrpSpPr>
          <p:cNvPr id="14" name="Group 93"/>
          <p:cNvGrpSpPr>
            <a:grpSpLocks/>
          </p:cNvGrpSpPr>
          <p:nvPr/>
        </p:nvGrpSpPr>
        <p:grpSpPr bwMode="auto">
          <a:xfrm>
            <a:off x="1625876" y="2453829"/>
            <a:ext cx="6448080" cy="549275"/>
            <a:chOff x="1268" y="1776"/>
            <a:chExt cx="3194" cy="346"/>
          </a:xfrm>
        </p:grpSpPr>
        <p:sp>
          <p:nvSpPr>
            <p:cNvPr id="15" name="AutoShape 13"/>
            <p:cNvSpPr>
              <a:spLocks noChangeArrowheads="1"/>
            </p:cNvSpPr>
            <p:nvPr/>
          </p:nvSpPr>
          <p:spPr bwMode="gray">
            <a:xfrm>
              <a:off x="1422" y="1776"/>
              <a:ext cx="3040" cy="334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r>
                <a:rPr lang="ru-RU" dirty="0" smtClean="0"/>
                <a:t>Является системой  общеобязательных правил поведения</a:t>
              </a:r>
              <a:endParaRPr lang="ru-RU" dirty="0"/>
            </a:p>
          </p:txBody>
        </p:sp>
        <p:sp>
          <p:nvSpPr>
            <p:cNvPr id="16" name="Text Box 21"/>
            <p:cNvSpPr txBox="1">
              <a:spLocks noChangeArrowheads="1"/>
            </p:cNvSpPr>
            <p:nvPr/>
          </p:nvSpPr>
          <p:spPr bwMode="gray">
            <a:xfrm>
              <a:off x="1525" y="1824"/>
              <a:ext cx="263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 sz="2000" dirty="0">
                <a:solidFill>
                  <a:srgbClr val="000000"/>
                </a:solidFill>
              </a:endParaRPr>
            </a:p>
          </p:txBody>
        </p:sp>
        <p:grpSp>
          <p:nvGrpSpPr>
            <p:cNvPr id="17" name="Group 62"/>
            <p:cNvGrpSpPr>
              <a:grpSpLocks/>
            </p:cNvGrpSpPr>
            <p:nvPr/>
          </p:nvGrpSpPr>
          <p:grpSpPr bwMode="auto">
            <a:xfrm>
              <a:off x="1268" y="1824"/>
              <a:ext cx="266" cy="298"/>
              <a:chOff x="1414" y="1776"/>
              <a:chExt cx="266" cy="298"/>
            </a:xfrm>
          </p:grpSpPr>
          <p:grpSp>
            <p:nvGrpSpPr>
              <p:cNvPr id="18" name="Group 63"/>
              <p:cNvGrpSpPr>
                <a:grpSpLocks/>
              </p:cNvGrpSpPr>
              <p:nvPr/>
            </p:nvGrpSpPr>
            <p:grpSpPr bwMode="auto">
              <a:xfrm>
                <a:off x="1414" y="1776"/>
                <a:ext cx="266" cy="298"/>
                <a:chOff x="1415" y="1276"/>
                <a:chExt cx="266" cy="298"/>
              </a:xfrm>
            </p:grpSpPr>
            <p:pic>
              <p:nvPicPr>
                <p:cNvPr id="20" name="Picture 64" descr="Picture2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34" y="1521"/>
                  <a:ext cx="230" cy="5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21" name="Oval 65"/>
                <p:cNvSpPr>
                  <a:spLocks noChangeArrowheads="1"/>
                </p:cNvSpPr>
                <p:nvPr/>
              </p:nvSpPr>
              <p:spPr bwMode="gray">
                <a:xfrm flipH="1">
                  <a:off x="1415" y="1276"/>
                  <a:ext cx="266" cy="26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CF71A"/>
                    </a:gs>
                    <a:gs pos="100000">
                      <a:srgbClr val="FCF71A">
                        <a:gamma/>
                        <a:shade val="57255"/>
                        <a:invGamma/>
                      </a:srgbClr>
                    </a:gs>
                  </a:gsLst>
                  <a:path path="rect">
                    <a:fillToRect t="100000" r="10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2" name="Oval 66"/>
                <p:cNvSpPr>
                  <a:spLocks noChangeArrowheads="1"/>
                </p:cNvSpPr>
                <p:nvPr/>
              </p:nvSpPr>
              <p:spPr bwMode="gray">
                <a:xfrm flipH="1">
                  <a:off x="1422" y="1282"/>
                  <a:ext cx="254" cy="2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CF71A">
                        <a:gamma/>
                        <a:shade val="63529"/>
                        <a:invGamma/>
                      </a:srgbClr>
                    </a:gs>
                    <a:gs pos="100000">
                      <a:srgbClr val="FCF71A">
                        <a:alpha val="85001"/>
                      </a:srgbClr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pic>
              <p:nvPicPr>
                <p:cNvPr id="23" name="Picture 67" descr="Picture1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96" y="1278"/>
                  <a:ext cx="174" cy="174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19" name="Text Box 68"/>
              <p:cNvSpPr txBox="1">
                <a:spLocks noChangeArrowheads="1"/>
              </p:cNvSpPr>
              <p:nvPr/>
            </p:nvSpPr>
            <p:spPr bwMode="gray">
              <a:xfrm>
                <a:off x="1440" y="1792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1" dirty="0">
                    <a:solidFill>
                      <a:srgbClr val="FFFFFF"/>
                    </a:solidFill>
                  </a:rPr>
                  <a:t>2</a:t>
                </a:r>
              </a:p>
            </p:txBody>
          </p:sp>
        </p:grpSp>
      </p:grpSp>
      <p:grpSp>
        <p:nvGrpSpPr>
          <p:cNvPr id="24" name="Group 94"/>
          <p:cNvGrpSpPr>
            <a:grpSpLocks/>
          </p:cNvGrpSpPr>
          <p:nvPr/>
        </p:nvGrpSpPr>
        <p:grpSpPr bwMode="auto">
          <a:xfrm>
            <a:off x="1629058" y="3182094"/>
            <a:ext cx="6444906" cy="547688"/>
            <a:chOff x="1270" y="2247"/>
            <a:chExt cx="3192" cy="345"/>
          </a:xfrm>
        </p:grpSpPr>
        <p:sp>
          <p:nvSpPr>
            <p:cNvPr id="25" name="AutoShape 23"/>
            <p:cNvSpPr>
              <a:spLocks noChangeArrowheads="1"/>
            </p:cNvSpPr>
            <p:nvPr/>
          </p:nvSpPr>
          <p:spPr bwMode="gray">
            <a:xfrm>
              <a:off x="1422" y="2247"/>
              <a:ext cx="3040" cy="334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26" name="Text Box 31"/>
            <p:cNvSpPr txBox="1">
              <a:spLocks noChangeArrowheads="1"/>
            </p:cNvSpPr>
            <p:nvPr/>
          </p:nvSpPr>
          <p:spPr bwMode="gray">
            <a:xfrm>
              <a:off x="1525" y="2295"/>
              <a:ext cx="263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000" dirty="0" smtClean="0">
                  <a:solidFill>
                    <a:srgbClr val="000000"/>
                  </a:solidFill>
                </a:rPr>
                <a:t>Охраняется от нарушений силой государства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grpSp>
          <p:nvGrpSpPr>
            <p:cNvPr id="27" name="Group 69"/>
            <p:cNvGrpSpPr>
              <a:grpSpLocks/>
            </p:cNvGrpSpPr>
            <p:nvPr/>
          </p:nvGrpSpPr>
          <p:grpSpPr bwMode="auto">
            <a:xfrm>
              <a:off x="1270" y="2294"/>
              <a:ext cx="266" cy="298"/>
              <a:chOff x="1416" y="2246"/>
              <a:chExt cx="266" cy="298"/>
            </a:xfrm>
          </p:grpSpPr>
          <p:sp>
            <p:nvSpPr>
              <p:cNvPr id="28" name="Text Box 70"/>
              <p:cNvSpPr txBox="1">
                <a:spLocks noChangeArrowheads="1"/>
              </p:cNvSpPr>
              <p:nvPr/>
            </p:nvSpPr>
            <p:spPr bwMode="gray">
              <a:xfrm>
                <a:off x="1435" y="2267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1">
                    <a:solidFill>
                      <a:srgbClr val="FFFFFF"/>
                    </a:solidFill>
                  </a:rPr>
                  <a:t>3</a:t>
                </a:r>
              </a:p>
            </p:txBody>
          </p:sp>
          <p:grpSp>
            <p:nvGrpSpPr>
              <p:cNvPr id="29" name="Group 71"/>
              <p:cNvGrpSpPr>
                <a:grpSpLocks/>
              </p:cNvGrpSpPr>
              <p:nvPr/>
            </p:nvGrpSpPr>
            <p:grpSpPr bwMode="auto">
              <a:xfrm>
                <a:off x="1416" y="2246"/>
                <a:ext cx="266" cy="298"/>
                <a:chOff x="1415" y="1276"/>
                <a:chExt cx="266" cy="298"/>
              </a:xfrm>
            </p:grpSpPr>
            <p:pic>
              <p:nvPicPr>
                <p:cNvPr id="31" name="Picture 72" descr="Picture2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34" y="1521"/>
                  <a:ext cx="230" cy="5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32" name="Oval 73"/>
                <p:cNvSpPr>
                  <a:spLocks noChangeArrowheads="1"/>
                </p:cNvSpPr>
                <p:nvPr/>
              </p:nvSpPr>
              <p:spPr bwMode="gray">
                <a:xfrm flipH="1">
                  <a:off x="1415" y="1276"/>
                  <a:ext cx="266" cy="26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10E470"/>
                    </a:gs>
                    <a:gs pos="100000">
                      <a:srgbClr val="10E470">
                        <a:gamma/>
                        <a:shade val="57255"/>
                        <a:invGamma/>
                      </a:srgbClr>
                    </a:gs>
                  </a:gsLst>
                  <a:path path="rect">
                    <a:fillToRect t="100000" r="10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" name="Oval 74"/>
                <p:cNvSpPr>
                  <a:spLocks noChangeArrowheads="1"/>
                </p:cNvSpPr>
                <p:nvPr/>
              </p:nvSpPr>
              <p:spPr bwMode="gray">
                <a:xfrm flipH="1">
                  <a:off x="1422" y="1282"/>
                  <a:ext cx="254" cy="2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10E470">
                        <a:gamma/>
                        <a:shade val="63529"/>
                        <a:invGamma/>
                      </a:srgbClr>
                    </a:gs>
                    <a:gs pos="100000">
                      <a:srgbClr val="10E470">
                        <a:alpha val="85001"/>
                      </a:srgbClr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pic>
              <p:nvPicPr>
                <p:cNvPr id="34" name="Picture 75" descr="Picture1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96" y="1278"/>
                  <a:ext cx="174" cy="174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30" name="Text Box 76"/>
              <p:cNvSpPr txBox="1">
                <a:spLocks noChangeArrowheads="1"/>
              </p:cNvSpPr>
              <p:nvPr/>
            </p:nvSpPr>
            <p:spPr bwMode="gray">
              <a:xfrm>
                <a:off x="1442" y="2262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1">
                    <a:solidFill>
                      <a:srgbClr val="FFFFFF"/>
                    </a:solidFill>
                  </a:rPr>
                  <a:t>3</a:t>
                </a:r>
              </a:p>
            </p:txBody>
          </p:sp>
        </p:grpSp>
      </p:grpSp>
      <p:grpSp>
        <p:nvGrpSpPr>
          <p:cNvPr id="35" name="Group 95"/>
          <p:cNvGrpSpPr>
            <a:grpSpLocks/>
          </p:cNvGrpSpPr>
          <p:nvPr/>
        </p:nvGrpSpPr>
        <p:grpSpPr bwMode="auto">
          <a:xfrm>
            <a:off x="1664794" y="3944087"/>
            <a:ext cx="6389715" cy="547687"/>
            <a:chOff x="1268" y="2727"/>
            <a:chExt cx="3194" cy="345"/>
          </a:xfrm>
        </p:grpSpPr>
        <p:sp>
          <p:nvSpPr>
            <p:cNvPr id="36" name="AutoShape 33"/>
            <p:cNvSpPr>
              <a:spLocks noChangeArrowheads="1"/>
            </p:cNvSpPr>
            <p:nvPr/>
          </p:nvSpPr>
          <p:spPr bwMode="gray">
            <a:xfrm>
              <a:off x="1422" y="2727"/>
              <a:ext cx="3040" cy="334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37" name="Text Box 41"/>
            <p:cNvSpPr txBox="1">
              <a:spLocks noChangeArrowheads="1"/>
            </p:cNvSpPr>
            <p:nvPr/>
          </p:nvSpPr>
          <p:spPr bwMode="gray">
            <a:xfrm>
              <a:off x="1525" y="2775"/>
              <a:ext cx="263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000" dirty="0" smtClean="0">
                  <a:solidFill>
                    <a:srgbClr val="000000"/>
                  </a:solidFill>
                </a:rPr>
                <a:t>Формальная определённость права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grpSp>
          <p:nvGrpSpPr>
            <p:cNvPr id="38" name="Group 77"/>
            <p:cNvGrpSpPr>
              <a:grpSpLocks/>
            </p:cNvGrpSpPr>
            <p:nvPr/>
          </p:nvGrpSpPr>
          <p:grpSpPr bwMode="auto">
            <a:xfrm>
              <a:off x="1268" y="2774"/>
              <a:ext cx="266" cy="298"/>
              <a:chOff x="1414" y="2726"/>
              <a:chExt cx="266" cy="298"/>
            </a:xfrm>
          </p:grpSpPr>
          <p:sp>
            <p:nvSpPr>
              <p:cNvPr id="39" name="Text Box 78"/>
              <p:cNvSpPr txBox="1">
                <a:spLocks noChangeArrowheads="1"/>
              </p:cNvSpPr>
              <p:nvPr/>
            </p:nvSpPr>
            <p:spPr bwMode="gray">
              <a:xfrm>
                <a:off x="1435" y="2748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1">
                    <a:solidFill>
                      <a:srgbClr val="FFFFFF"/>
                    </a:solidFill>
                  </a:rPr>
                  <a:t>4</a:t>
                </a:r>
              </a:p>
            </p:txBody>
          </p:sp>
          <p:grpSp>
            <p:nvGrpSpPr>
              <p:cNvPr id="40" name="Group 79"/>
              <p:cNvGrpSpPr>
                <a:grpSpLocks/>
              </p:cNvGrpSpPr>
              <p:nvPr/>
            </p:nvGrpSpPr>
            <p:grpSpPr bwMode="auto">
              <a:xfrm>
                <a:off x="1414" y="2726"/>
                <a:ext cx="266" cy="298"/>
                <a:chOff x="1415" y="1276"/>
                <a:chExt cx="266" cy="298"/>
              </a:xfrm>
            </p:grpSpPr>
            <p:pic>
              <p:nvPicPr>
                <p:cNvPr id="42" name="Picture 80" descr="Picture2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34" y="1521"/>
                  <a:ext cx="230" cy="5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43" name="Oval 81"/>
                <p:cNvSpPr>
                  <a:spLocks noChangeArrowheads="1"/>
                </p:cNvSpPr>
                <p:nvPr/>
              </p:nvSpPr>
              <p:spPr bwMode="gray">
                <a:xfrm flipH="1">
                  <a:off x="1415" y="1276"/>
                  <a:ext cx="266" cy="26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CA55F9"/>
                    </a:gs>
                    <a:gs pos="100000">
                      <a:srgbClr val="CA55F9">
                        <a:gamma/>
                        <a:shade val="57255"/>
                        <a:invGamma/>
                      </a:srgbClr>
                    </a:gs>
                  </a:gsLst>
                  <a:path path="rect">
                    <a:fillToRect t="100000" r="10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4" name="Oval 82"/>
                <p:cNvSpPr>
                  <a:spLocks noChangeArrowheads="1"/>
                </p:cNvSpPr>
                <p:nvPr/>
              </p:nvSpPr>
              <p:spPr bwMode="gray">
                <a:xfrm flipH="1">
                  <a:off x="1422" y="1282"/>
                  <a:ext cx="254" cy="2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CA55F9">
                        <a:gamma/>
                        <a:shade val="63529"/>
                        <a:invGamma/>
                      </a:srgbClr>
                    </a:gs>
                    <a:gs pos="100000">
                      <a:srgbClr val="CA55F9">
                        <a:alpha val="85001"/>
                      </a:srgbClr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pic>
              <p:nvPicPr>
                <p:cNvPr id="45" name="Picture 83" descr="Picture1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96" y="1278"/>
                  <a:ext cx="174" cy="174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41" name="Text Box 84"/>
              <p:cNvSpPr txBox="1">
                <a:spLocks noChangeArrowheads="1"/>
              </p:cNvSpPr>
              <p:nvPr/>
            </p:nvSpPr>
            <p:spPr bwMode="gray">
              <a:xfrm>
                <a:off x="1440" y="2742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1">
                    <a:solidFill>
                      <a:srgbClr val="FFFFFF"/>
                    </a:solidFill>
                  </a:rPr>
                  <a:t>4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83546198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accent6">
                    <a:lumMod val="75000"/>
                  </a:schemeClr>
                </a:solidFill>
              </a:rPr>
              <a:t>Основные принципы современного права:</a:t>
            </a:r>
            <a:endParaRPr lang="ru-RU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14363" y="1465263"/>
          <a:ext cx="7900987" cy="4711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heel spokes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Функции права:</a:t>
            </a: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14363" y="1465263"/>
          <a:ext cx="7900987" cy="4711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heel spokes="8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3600" b="1" dirty="0" smtClean="0">
                <a:solidFill>
                  <a:schemeClr val="accent6">
                    <a:lumMod val="75000"/>
                  </a:schemeClr>
                </a:solidFill>
              </a:rPr>
              <a:t>Источник права</a:t>
            </a:r>
            <a:r>
              <a:rPr lang="ru-RU" sz="3600" b="1" dirty="0" smtClean="0"/>
              <a:t> </a:t>
            </a:r>
            <a:r>
              <a:rPr lang="ru-RU" sz="3600" dirty="0" smtClean="0"/>
              <a:t>- это внешняя форма выражения и закрепления норм права. Формирование норм права, или правотворчество, осуществляется государством путём принятия нормативных правовых актов или придания правилу характера правовой нормы.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0196" y="1"/>
            <a:ext cx="8424153" cy="1337732"/>
          </a:xfrm>
        </p:spPr>
        <p:txBody>
          <a:bodyPr/>
          <a:lstStyle/>
          <a:p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Виды источников (форм) права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: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14363" y="1465263"/>
          <a:ext cx="7900987" cy="4711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2000"/>
            <a:ext cx="9144000" cy="6096000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0" y="762000"/>
            <a:ext cx="9144000" cy="2006958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alpha val="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328411" y="298359"/>
            <a:ext cx="8487177" cy="1258067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lt"/>
              </a:rPr>
              <a:t>6.2. Норма права. Нормативный правовой акт</a:t>
            </a:r>
            <a:endParaRPr lang="en-US" sz="48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8065211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4000" b="1" dirty="0" smtClean="0">
                <a:solidFill>
                  <a:schemeClr val="accent6">
                    <a:lumMod val="75000"/>
                  </a:schemeClr>
                </a:solidFill>
              </a:rPr>
              <a:t>Норма права</a:t>
            </a:r>
            <a:r>
              <a:rPr lang="ru-RU" sz="4000" b="1" dirty="0" smtClean="0"/>
              <a:t> </a:t>
            </a:r>
            <a:r>
              <a:rPr lang="ru-RU" sz="4000" dirty="0" smtClean="0"/>
              <a:t>- это выраженное в законах или иных источниках права общеобязательное правило поведения, охраняемое от нарушений мерами государственного принуждения.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408</TotalTime>
  <Words>430</Words>
  <Application>Microsoft Office PowerPoint</Application>
  <PresentationFormat>Экран (4:3)</PresentationFormat>
  <Paragraphs>121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Office Theme</vt:lpstr>
      <vt:lpstr>6.1. Право, его роль в жизни общества и государства</vt:lpstr>
      <vt:lpstr>Презентация PowerPoint</vt:lpstr>
      <vt:lpstr> Признаки права:</vt:lpstr>
      <vt:lpstr>Основные принципы современного права:</vt:lpstr>
      <vt:lpstr>Функции права:</vt:lpstr>
      <vt:lpstr>Презентация PowerPoint</vt:lpstr>
      <vt:lpstr>Виды источников (форм) права:</vt:lpstr>
      <vt:lpstr>6.2. Норма права. Нормативный правовой акт</vt:lpstr>
      <vt:lpstr>Презентация PowerPoint</vt:lpstr>
      <vt:lpstr>Виды правовых норм: </vt:lpstr>
      <vt:lpstr>Презентация PowerPoint</vt:lpstr>
      <vt:lpstr>Признаки нормативного правового акта:</vt:lpstr>
      <vt:lpstr>Виды нормативных актов</vt:lpstr>
      <vt:lpstr>Законотворческий процесс</vt:lpstr>
      <vt:lpstr>Этапы законотворческого процесса:</vt:lpstr>
      <vt:lpstr>Задания 16</vt:lpstr>
      <vt:lpstr>Презентация PowerPoint</vt:lpstr>
      <vt:lpstr>Презентация PowerPoint</vt:lpstr>
      <vt:lpstr>Задания 17</vt:lpstr>
      <vt:lpstr>Презентация PowerPoint</vt:lpstr>
      <vt:lpstr>Задания 18</vt:lpstr>
      <vt:lpstr>Презентация PowerPoint</vt:lpstr>
    </vt:vector>
  </TitlesOfParts>
  <Company>PJSC "New Engineering Technologies"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Markasian, Pavel (KIEVH)</dc:creator>
  <cp:lastModifiedBy>Усния</cp:lastModifiedBy>
  <cp:revision>81</cp:revision>
  <dcterms:created xsi:type="dcterms:W3CDTF">2016-11-18T14:12:19Z</dcterms:created>
  <dcterms:modified xsi:type="dcterms:W3CDTF">2020-02-14T10:13:03Z</dcterms:modified>
</cp:coreProperties>
</file>