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9" r:id="rId4"/>
    <p:sldId id="269" r:id="rId5"/>
    <p:sldId id="258" r:id="rId6"/>
    <p:sldId id="260" r:id="rId7"/>
    <p:sldId id="262" r:id="rId8"/>
    <p:sldId id="267" r:id="rId9"/>
    <p:sldId id="261" r:id="rId10"/>
    <p:sldId id="263" r:id="rId11"/>
    <p:sldId id="271" r:id="rId12"/>
    <p:sldId id="270" r:id="rId13"/>
    <p:sldId id="264" r:id="rId14"/>
    <p:sldId id="265" r:id="rId15"/>
    <p:sldId id="26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6485-AD26-4705-AAC1-7AF8D51746F6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37D5F-E17A-48B9-819A-2F19F1249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113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6485-AD26-4705-AAC1-7AF8D51746F6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37D5F-E17A-48B9-819A-2F19F1249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67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6485-AD26-4705-AAC1-7AF8D51746F6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37D5F-E17A-48B9-819A-2F19F1249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28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6485-AD26-4705-AAC1-7AF8D51746F6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37D5F-E17A-48B9-819A-2F19F1249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27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6485-AD26-4705-AAC1-7AF8D51746F6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37D5F-E17A-48B9-819A-2F19F1249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336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6485-AD26-4705-AAC1-7AF8D51746F6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37D5F-E17A-48B9-819A-2F19F1249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839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6485-AD26-4705-AAC1-7AF8D51746F6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37D5F-E17A-48B9-819A-2F19F1249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55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6485-AD26-4705-AAC1-7AF8D51746F6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37D5F-E17A-48B9-819A-2F19F1249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841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6485-AD26-4705-AAC1-7AF8D51746F6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37D5F-E17A-48B9-819A-2F19F1249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098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6485-AD26-4705-AAC1-7AF8D51746F6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37D5F-E17A-48B9-819A-2F19F1249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058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6485-AD26-4705-AAC1-7AF8D51746F6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37D5F-E17A-48B9-819A-2F19F1249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631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16485-AD26-4705-AAC1-7AF8D51746F6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37D5F-E17A-48B9-819A-2F19F1249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43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11480"/>
            <a:ext cx="11353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МБОУ «….»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dirty="0"/>
              <a:t>ОЦ «Точка роста» в МБОУ «…..»</a:t>
            </a:r>
          </a:p>
          <a:p>
            <a:pPr algn="ctr"/>
            <a:r>
              <a:rPr lang="ru-RU" dirty="0"/>
              <a:t>Кабинет физики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r"/>
            <a:endParaRPr lang="ru-RU" dirty="0"/>
          </a:p>
          <a:p>
            <a:pPr algn="r"/>
            <a:r>
              <a:rPr lang="ru-RU" dirty="0"/>
              <a:t>ФИО, должность</a:t>
            </a:r>
          </a:p>
          <a:p>
            <a:pPr algn="r"/>
            <a:endParaRPr lang="ru-RU" dirty="0"/>
          </a:p>
          <a:p>
            <a:pPr algn="r"/>
            <a:endParaRPr lang="ru-RU" dirty="0"/>
          </a:p>
          <a:p>
            <a:pPr algn="r"/>
            <a:endParaRPr lang="ru-RU" dirty="0"/>
          </a:p>
          <a:p>
            <a:pPr algn="ctr"/>
            <a:r>
              <a:rPr lang="ru-RU"/>
              <a:t>2023</a:t>
            </a:r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614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35280"/>
            <a:ext cx="11186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/>
              <a:t>Внеурочная деятельность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8425" y="1762125"/>
            <a:ext cx="6267450" cy="329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18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35280"/>
            <a:ext cx="1118616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/>
              <a:t>Дополнительное 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862269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35280"/>
            <a:ext cx="11186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/>
              <a:t>Профориентация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4312" y="1443276"/>
            <a:ext cx="6391275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729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35280"/>
            <a:ext cx="11186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/>
              <a:t>Сетевое взаимодействие</a:t>
            </a:r>
          </a:p>
        </p:txBody>
      </p:sp>
    </p:spTree>
    <p:extLst>
      <p:ext uri="{BB962C8B-B14F-4D97-AF65-F5344CB8AC3E}">
        <p14:creationId xmlns:p14="http://schemas.microsoft.com/office/powerpoint/2010/main" val="271900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35280"/>
            <a:ext cx="11186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/>
              <a:t>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val="3209313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35280"/>
            <a:ext cx="11186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/>
              <a:t>Раздел на сайте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387" y="2424112"/>
            <a:ext cx="6219825" cy="486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710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35280"/>
            <a:ext cx="11186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/>
              <a:t>Оформление</a:t>
            </a:r>
          </a:p>
        </p:txBody>
      </p:sp>
    </p:spTree>
    <p:extLst>
      <p:ext uri="{BB962C8B-B14F-4D97-AF65-F5344CB8AC3E}">
        <p14:creationId xmlns:p14="http://schemas.microsoft.com/office/powerpoint/2010/main" val="2827476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35280"/>
            <a:ext cx="11186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/>
              <a:t>Оборудование</a:t>
            </a:r>
          </a:p>
        </p:txBody>
      </p:sp>
    </p:spTree>
    <p:extLst>
      <p:ext uri="{BB962C8B-B14F-4D97-AF65-F5344CB8AC3E}">
        <p14:creationId xmlns:p14="http://schemas.microsoft.com/office/powerpoint/2010/main" val="3823014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35280"/>
            <a:ext cx="11186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/>
              <a:t>ЦОС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988" y="1356369"/>
            <a:ext cx="6372225" cy="513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369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35280"/>
            <a:ext cx="11186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/>
              <a:t>Документация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2011680"/>
            <a:ext cx="4678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Положение о деятельности;</a:t>
            </a:r>
          </a:p>
          <a:p>
            <a:r>
              <a:rPr lang="ru-RU" dirty="0"/>
              <a:t>Приказы: - о создании ТР, о назначении руководителя </a:t>
            </a:r>
          </a:p>
          <a:p>
            <a:r>
              <a:rPr lang="ru-RU" dirty="0"/>
              <a:t>План мероприятий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75" y="1377938"/>
            <a:ext cx="6334125" cy="554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426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35280"/>
            <a:ext cx="11186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/>
              <a:t>Профиль обучения</a:t>
            </a:r>
          </a:p>
        </p:txBody>
      </p:sp>
    </p:spTree>
    <p:extLst>
      <p:ext uri="{BB962C8B-B14F-4D97-AF65-F5344CB8AC3E}">
        <p14:creationId xmlns:p14="http://schemas.microsoft.com/office/powerpoint/2010/main" val="2491045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35280"/>
            <a:ext cx="11186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/>
              <a:t>Учебная деятельность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996440"/>
            <a:ext cx="104851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- Учебник</a:t>
            </a:r>
          </a:p>
          <a:p>
            <a:r>
              <a:rPr lang="ru-RU" dirty="0"/>
              <a:t>- Решение задач</a:t>
            </a:r>
          </a:p>
          <a:p>
            <a:r>
              <a:rPr lang="ru-RU" dirty="0"/>
              <a:t>- ДЗ</a:t>
            </a:r>
          </a:p>
          <a:p>
            <a:r>
              <a:rPr lang="ru-RU" dirty="0"/>
              <a:t>- ЛР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7763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35280"/>
            <a:ext cx="11186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/>
              <a:t>Использование на уроках</a:t>
            </a:r>
          </a:p>
        </p:txBody>
      </p:sp>
    </p:spTree>
    <p:extLst>
      <p:ext uri="{BB962C8B-B14F-4D97-AF65-F5344CB8AC3E}">
        <p14:creationId xmlns:p14="http://schemas.microsoft.com/office/powerpoint/2010/main" val="3254082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35280"/>
            <a:ext cx="11186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/>
              <a:t>Факультативы/</a:t>
            </a:r>
            <a:r>
              <a:rPr lang="ru-RU" sz="6600" b="1" dirty="0" err="1"/>
              <a:t>Элективы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9938553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66</Words>
  <Application>Microsoft Office PowerPoint</Application>
  <PresentationFormat>Широкоэкранный</PresentationFormat>
  <Paragraphs>42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Honor</cp:lastModifiedBy>
  <cp:revision>13</cp:revision>
  <dcterms:created xsi:type="dcterms:W3CDTF">2023-10-03T10:06:53Z</dcterms:created>
  <dcterms:modified xsi:type="dcterms:W3CDTF">2023-10-17T14:04:22Z</dcterms:modified>
</cp:coreProperties>
</file>