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95" r:id="rId2"/>
    <p:sldId id="291" r:id="rId3"/>
    <p:sldId id="324" r:id="rId4"/>
    <p:sldId id="280" r:id="rId5"/>
    <p:sldId id="274" r:id="rId6"/>
    <p:sldId id="289" r:id="rId7"/>
    <p:sldId id="283" r:id="rId8"/>
    <p:sldId id="319" r:id="rId9"/>
    <p:sldId id="320" r:id="rId10"/>
    <p:sldId id="318" r:id="rId11"/>
    <p:sldId id="313" r:id="rId12"/>
    <p:sldId id="317" r:id="rId13"/>
    <p:sldId id="321" r:id="rId14"/>
    <p:sldId id="286" r:id="rId15"/>
    <p:sldId id="315" r:id="rId16"/>
    <p:sldId id="288" r:id="rId17"/>
    <p:sldId id="287" r:id="rId18"/>
    <p:sldId id="314" r:id="rId19"/>
    <p:sldId id="304" r:id="rId20"/>
    <p:sldId id="323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A7B12-1F20-4CB3-8832-D6EC5E887856}" type="doc">
      <dgm:prSet loTypeId="urn:microsoft.com/office/officeart/2008/layout/PictureStrip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DC5ACBE-DC5B-4A32-A60C-E653A4693BF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Развитие креативного  мышления</a:t>
          </a:r>
          <a:endParaRPr lang="ru-RU" sz="2400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4D8CCF78-9DD8-446D-9D3E-6DEFE2492835}" type="parTrans" cxnId="{02774176-8FC2-416C-BC35-37DFEFB5C76F}">
      <dgm:prSet/>
      <dgm:spPr/>
      <dgm:t>
        <a:bodyPr/>
        <a:lstStyle/>
        <a:p>
          <a:endParaRPr lang="ru-RU"/>
        </a:p>
      </dgm:t>
    </dgm:pt>
    <dgm:pt modelId="{A0A4E7F4-8BC0-430B-A174-AAACD431D160}" type="sibTrans" cxnId="{02774176-8FC2-416C-BC35-37DFEFB5C76F}">
      <dgm:prSet/>
      <dgm:spPr/>
      <dgm:t>
        <a:bodyPr/>
        <a:lstStyle/>
        <a:p>
          <a:endParaRPr lang="ru-RU"/>
        </a:p>
      </dgm:t>
    </dgm:pt>
    <dgm:pt modelId="{B3220651-752B-4C1E-9187-0AA5F756C1A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Развитие творческой активности 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BBED9DDB-FC75-4C65-9523-BD4E69CD71D1}" type="parTrans" cxnId="{A5A957AD-BE15-4B6F-BA39-13B3A6BFA904}">
      <dgm:prSet/>
      <dgm:spPr/>
      <dgm:t>
        <a:bodyPr/>
        <a:lstStyle/>
        <a:p>
          <a:endParaRPr lang="ru-RU"/>
        </a:p>
      </dgm:t>
    </dgm:pt>
    <dgm:pt modelId="{EA2F91D9-502F-49E8-A5A7-258A8F7375E3}" type="sibTrans" cxnId="{A5A957AD-BE15-4B6F-BA39-13B3A6BFA904}">
      <dgm:prSet/>
      <dgm:spPr/>
      <dgm:t>
        <a:bodyPr/>
        <a:lstStyle/>
        <a:p>
          <a:endParaRPr lang="ru-RU"/>
        </a:p>
      </dgm:t>
    </dgm:pt>
    <dgm:pt modelId="{3DF4BF56-6390-43EB-89C4-CEC84303AD9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Привлечение знаний из нескольких учебных  предметов, создание картины целостности мира</a:t>
          </a:r>
          <a:endParaRPr lang="ru-RU" sz="2400" dirty="0">
            <a:solidFill>
              <a:schemeClr val="accent2">
                <a:lumMod val="75000"/>
              </a:schemeClr>
            </a:solidFill>
          </a:endParaRPr>
        </a:p>
      </dgm:t>
    </dgm:pt>
    <dgm:pt modelId="{9F7F915F-4D2B-496D-A64C-70E5E68D717B}" type="parTrans" cxnId="{95C7007C-FE23-4235-B059-74F4867EBE87}">
      <dgm:prSet/>
      <dgm:spPr/>
      <dgm:t>
        <a:bodyPr/>
        <a:lstStyle/>
        <a:p>
          <a:endParaRPr lang="ru-RU"/>
        </a:p>
      </dgm:t>
    </dgm:pt>
    <dgm:pt modelId="{D32F7F10-BD00-427B-90E4-2181301E3930}" type="sibTrans" cxnId="{95C7007C-FE23-4235-B059-74F4867EBE87}">
      <dgm:prSet/>
      <dgm:spPr/>
      <dgm:t>
        <a:bodyPr/>
        <a:lstStyle/>
        <a:p>
          <a:endParaRPr lang="ru-RU"/>
        </a:p>
      </dgm:t>
    </dgm:pt>
    <dgm:pt modelId="{4A637AF4-7111-46BF-B498-4A823175174E}" type="pres">
      <dgm:prSet presAssocID="{2E1A7B12-1F20-4CB3-8832-D6EC5E8878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190C8-6DED-466B-B719-A4FA564A6E05}" type="pres">
      <dgm:prSet presAssocID="{7DC5ACBE-DC5B-4A32-A60C-E653A4693BFB}" presName="composite" presStyleCnt="0"/>
      <dgm:spPr/>
    </dgm:pt>
    <dgm:pt modelId="{FAF9642E-6853-4449-8CEB-2946F28DFC65}" type="pres">
      <dgm:prSet presAssocID="{7DC5ACBE-DC5B-4A32-A60C-E653A4693BFB}" presName="rect1" presStyleLbl="trAlignAcc1" presStyleIdx="0" presStyleCnt="3" custScaleX="88306" custLinFactY="59400" custLinFactNeighborX="627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CFAE-9BC1-4655-9385-48703AC44012}" type="pres">
      <dgm:prSet presAssocID="{7DC5ACBE-DC5B-4A32-A60C-E653A4693BFB}" presName="rect2" presStyleLbl="fgImgPlace1" presStyleIdx="0" presStyleCnt="3" custScaleX="117017" custLinFactX="100000" custLinFactY="47193" custLinFactNeighborX="171484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8FAC13-578D-4F01-BE6F-1355B1535B12}" type="pres">
      <dgm:prSet presAssocID="{A0A4E7F4-8BC0-430B-A174-AAACD431D160}" presName="sibTrans" presStyleCnt="0"/>
      <dgm:spPr/>
    </dgm:pt>
    <dgm:pt modelId="{FD880605-8160-4FEA-810D-9E941428EF36}" type="pres">
      <dgm:prSet presAssocID="{B3220651-752B-4C1E-9187-0AA5F756C1A5}" presName="composite" presStyleCnt="0"/>
      <dgm:spPr/>
    </dgm:pt>
    <dgm:pt modelId="{B798E581-2F7E-4BE0-A4B0-1B561D329C0E}" type="pres">
      <dgm:prSet presAssocID="{B3220651-752B-4C1E-9187-0AA5F756C1A5}" presName="rect1" presStyleLbl="trAlignAcc1" presStyleIdx="1" presStyleCnt="3" custScaleX="83586" custLinFactNeighborX="3957" custLinFactNeighborY="36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7113-58DC-4904-ACF4-06040CDDDA7D}" type="pres">
      <dgm:prSet presAssocID="{B3220651-752B-4C1E-9187-0AA5F756C1A5}" presName="rect2" presStyleLbl="fgImgPlace1" presStyleIdx="1" presStyleCnt="3" custScaleX="148881" custLinFactNeighborX="28650" custLinFactNeighborY="-390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886D9A-576C-4D5D-BA60-DBB1D06E55BB}" type="pres">
      <dgm:prSet presAssocID="{EA2F91D9-502F-49E8-A5A7-258A8F7375E3}" presName="sibTrans" presStyleCnt="0"/>
      <dgm:spPr/>
    </dgm:pt>
    <dgm:pt modelId="{707711E4-58A0-43CA-82B5-DB11115D6345}" type="pres">
      <dgm:prSet presAssocID="{3DF4BF56-6390-43EB-89C4-CEC84303AD99}" presName="composite" presStyleCnt="0"/>
      <dgm:spPr/>
    </dgm:pt>
    <dgm:pt modelId="{0CDC646F-1063-46A8-AEE7-63F77AB40228}" type="pres">
      <dgm:prSet presAssocID="{3DF4BF56-6390-43EB-89C4-CEC84303AD99}" presName="rect1" presStyleLbl="trAlignAcc1" presStyleIdx="2" presStyleCnt="3" custScaleY="146341" custLinFactY="-34316" custLinFactNeighborX="-450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F4D00-FEED-4555-9D61-822AEB4F9005}" type="pres">
      <dgm:prSet presAssocID="{3DF4BF56-6390-43EB-89C4-CEC84303AD99}" presName="rect2" presStyleLbl="fgImgPlace1" presStyleIdx="2" presStyleCnt="3" custScaleX="154915" custLinFactX="-100000" custLinFactY="-84352" custLinFactNeighborX="-166385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5A957AD-BE15-4B6F-BA39-13B3A6BFA904}" srcId="{2E1A7B12-1F20-4CB3-8832-D6EC5E887856}" destId="{B3220651-752B-4C1E-9187-0AA5F756C1A5}" srcOrd="1" destOrd="0" parTransId="{BBED9DDB-FC75-4C65-9523-BD4E69CD71D1}" sibTransId="{EA2F91D9-502F-49E8-A5A7-258A8F7375E3}"/>
    <dgm:cxn modelId="{02774176-8FC2-416C-BC35-37DFEFB5C76F}" srcId="{2E1A7B12-1F20-4CB3-8832-D6EC5E887856}" destId="{7DC5ACBE-DC5B-4A32-A60C-E653A4693BFB}" srcOrd="0" destOrd="0" parTransId="{4D8CCF78-9DD8-446D-9D3E-6DEFE2492835}" sibTransId="{A0A4E7F4-8BC0-430B-A174-AAACD431D160}"/>
    <dgm:cxn modelId="{405C141F-1B12-4BB9-B99A-E233E44DAE3F}" type="presOf" srcId="{3DF4BF56-6390-43EB-89C4-CEC84303AD99}" destId="{0CDC646F-1063-46A8-AEE7-63F77AB40228}" srcOrd="0" destOrd="0" presId="urn:microsoft.com/office/officeart/2008/layout/PictureStrips"/>
    <dgm:cxn modelId="{8F164BF3-6D23-46A1-BB87-6294A9670F96}" type="presOf" srcId="{B3220651-752B-4C1E-9187-0AA5F756C1A5}" destId="{B798E581-2F7E-4BE0-A4B0-1B561D329C0E}" srcOrd="0" destOrd="0" presId="urn:microsoft.com/office/officeart/2008/layout/PictureStrips"/>
    <dgm:cxn modelId="{ACD0B87C-FC60-4A38-B2C7-5930E683D359}" type="presOf" srcId="{2E1A7B12-1F20-4CB3-8832-D6EC5E887856}" destId="{4A637AF4-7111-46BF-B498-4A823175174E}" srcOrd="0" destOrd="0" presId="urn:microsoft.com/office/officeart/2008/layout/PictureStrips"/>
    <dgm:cxn modelId="{95C7007C-FE23-4235-B059-74F4867EBE87}" srcId="{2E1A7B12-1F20-4CB3-8832-D6EC5E887856}" destId="{3DF4BF56-6390-43EB-89C4-CEC84303AD99}" srcOrd="2" destOrd="0" parTransId="{9F7F915F-4D2B-496D-A64C-70E5E68D717B}" sibTransId="{D32F7F10-BD00-427B-90E4-2181301E3930}"/>
    <dgm:cxn modelId="{EFDFB221-8313-488D-A67A-1E87FB9838E0}" type="presOf" srcId="{7DC5ACBE-DC5B-4A32-A60C-E653A4693BFB}" destId="{FAF9642E-6853-4449-8CEB-2946F28DFC65}" srcOrd="0" destOrd="0" presId="urn:microsoft.com/office/officeart/2008/layout/PictureStrips"/>
    <dgm:cxn modelId="{ADFB1711-384C-464A-A2CB-B1FB67A301BA}" type="presParOf" srcId="{4A637AF4-7111-46BF-B498-4A823175174E}" destId="{DDA190C8-6DED-466B-B719-A4FA564A6E05}" srcOrd="0" destOrd="0" presId="urn:microsoft.com/office/officeart/2008/layout/PictureStrips"/>
    <dgm:cxn modelId="{EAD96C48-FCFE-459E-8183-0EA60E046EA6}" type="presParOf" srcId="{DDA190C8-6DED-466B-B719-A4FA564A6E05}" destId="{FAF9642E-6853-4449-8CEB-2946F28DFC65}" srcOrd="0" destOrd="0" presId="urn:microsoft.com/office/officeart/2008/layout/PictureStrips"/>
    <dgm:cxn modelId="{5C2CC65D-00BE-4A67-A4BF-BDB045BFCB8B}" type="presParOf" srcId="{DDA190C8-6DED-466B-B719-A4FA564A6E05}" destId="{174ECFAE-9BC1-4655-9385-48703AC44012}" srcOrd="1" destOrd="0" presId="urn:microsoft.com/office/officeart/2008/layout/PictureStrips"/>
    <dgm:cxn modelId="{27328578-75B4-4FE0-A461-5F7090E94221}" type="presParOf" srcId="{4A637AF4-7111-46BF-B498-4A823175174E}" destId="{238FAC13-578D-4F01-BE6F-1355B1535B12}" srcOrd="1" destOrd="0" presId="urn:microsoft.com/office/officeart/2008/layout/PictureStrips"/>
    <dgm:cxn modelId="{AE33476D-994E-4D99-BD5E-AD4EDFD96C59}" type="presParOf" srcId="{4A637AF4-7111-46BF-B498-4A823175174E}" destId="{FD880605-8160-4FEA-810D-9E941428EF36}" srcOrd="2" destOrd="0" presId="urn:microsoft.com/office/officeart/2008/layout/PictureStrips"/>
    <dgm:cxn modelId="{F5F83D07-9213-4CD2-8054-5ACB616AADB8}" type="presParOf" srcId="{FD880605-8160-4FEA-810D-9E941428EF36}" destId="{B798E581-2F7E-4BE0-A4B0-1B561D329C0E}" srcOrd="0" destOrd="0" presId="urn:microsoft.com/office/officeart/2008/layout/PictureStrips"/>
    <dgm:cxn modelId="{5A2B888D-BAD0-4B16-801E-328A4E4A3763}" type="presParOf" srcId="{FD880605-8160-4FEA-810D-9E941428EF36}" destId="{A7337113-58DC-4904-ACF4-06040CDDDA7D}" srcOrd="1" destOrd="0" presId="urn:microsoft.com/office/officeart/2008/layout/PictureStrips"/>
    <dgm:cxn modelId="{B3EFAB94-C3C9-455A-86C4-AC60859C48E8}" type="presParOf" srcId="{4A637AF4-7111-46BF-B498-4A823175174E}" destId="{72886D9A-576C-4D5D-BA60-DBB1D06E55BB}" srcOrd="3" destOrd="0" presId="urn:microsoft.com/office/officeart/2008/layout/PictureStrips"/>
    <dgm:cxn modelId="{3D9E45D7-5C32-44CB-8F26-B2404F26CB42}" type="presParOf" srcId="{4A637AF4-7111-46BF-B498-4A823175174E}" destId="{707711E4-58A0-43CA-82B5-DB11115D6345}" srcOrd="4" destOrd="0" presId="urn:microsoft.com/office/officeart/2008/layout/PictureStrips"/>
    <dgm:cxn modelId="{9233B829-9546-48A7-B694-24A34304AFE9}" type="presParOf" srcId="{707711E4-58A0-43CA-82B5-DB11115D6345}" destId="{0CDC646F-1063-46A8-AEE7-63F77AB40228}" srcOrd="0" destOrd="0" presId="urn:microsoft.com/office/officeart/2008/layout/PictureStrips"/>
    <dgm:cxn modelId="{AE97E012-DF2D-40E0-87E7-123702198A9A}" type="presParOf" srcId="{707711E4-58A0-43CA-82B5-DB11115D6345}" destId="{8BAF4D00-FEED-4555-9D61-822AEB4F900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1279C-F94B-4FA6-B5CD-CAE85FBEDB4F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D0AD40C-DBFA-4A6C-90C5-01446A87F66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Технология развивающего обучения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6121AFE4-39E9-47E1-AAEE-0FA30B828129}" type="parTrans" cxnId="{C402C87B-6F34-42FC-AE21-DA9A2BD54369}">
      <dgm:prSet/>
      <dgm:spPr/>
      <dgm:t>
        <a:bodyPr/>
        <a:lstStyle/>
        <a:p>
          <a:endParaRPr lang="ru-RU"/>
        </a:p>
      </dgm:t>
    </dgm:pt>
    <dgm:pt modelId="{BBE6949F-5ADD-4D21-B72C-C750E7FEE59E}" type="sibTrans" cxnId="{C402C87B-6F34-42FC-AE21-DA9A2BD54369}">
      <dgm:prSet/>
      <dgm:spPr/>
      <dgm:t>
        <a:bodyPr/>
        <a:lstStyle/>
        <a:p>
          <a:endParaRPr lang="ru-RU"/>
        </a:p>
      </dgm:t>
    </dgm:pt>
    <dgm:pt modelId="{ECCCF3D0-9C6E-4AB0-82E6-EE9973EF1C2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Игровые технологии 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94A61986-1C83-421A-AB19-A2310445E8E5}" type="parTrans" cxnId="{64D8FF8A-B5C2-4009-BDD8-D66CE3D7E15E}">
      <dgm:prSet/>
      <dgm:spPr/>
      <dgm:t>
        <a:bodyPr/>
        <a:lstStyle/>
        <a:p>
          <a:endParaRPr lang="ru-RU"/>
        </a:p>
      </dgm:t>
    </dgm:pt>
    <dgm:pt modelId="{4A6B000B-45A8-4F18-9357-BBDDEED2A624}" type="sibTrans" cxnId="{64D8FF8A-B5C2-4009-BDD8-D66CE3D7E15E}">
      <dgm:prSet/>
      <dgm:spPr/>
      <dgm:t>
        <a:bodyPr/>
        <a:lstStyle/>
        <a:p>
          <a:endParaRPr lang="ru-RU"/>
        </a:p>
      </dgm:t>
    </dgm:pt>
    <dgm:pt modelId="{57F92B41-EF08-4A4A-8831-D03E1F05F784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accent2">
                  <a:lumMod val="75000"/>
                </a:schemeClr>
              </a:solidFill>
              <a:latin typeface="+mn-lt"/>
            </a:rPr>
            <a:t>Медиаобразовательные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 технологии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B75DC211-643A-49CB-9D72-8848A416E91F}" type="parTrans" cxnId="{989EF764-5CBD-41F5-A9D1-59231F231FC6}">
      <dgm:prSet/>
      <dgm:spPr/>
      <dgm:t>
        <a:bodyPr/>
        <a:lstStyle/>
        <a:p>
          <a:endParaRPr lang="ru-RU"/>
        </a:p>
      </dgm:t>
    </dgm:pt>
    <dgm:pt modelId="{46E02A26-FB92-4E34-B3EF-3A7E23BE9616}" type="sibTrans" cxnId="{989EF764-5CBD-41F5-A9D1-59231F231FC6}">
      <dgm:prSet/>
      <dgm:spPr/>
      <dgm:t>
        <a:bodyPr/>
        <a:lstStyle/>
        <a:p>
          <a:endParaRPr lang="ru-RU"/>
        </a:p>
      </dgm:t>
    </dgm:pt>
    <dgm:pt modelId="{61D896FC-0F1F-4066-8A9C-7637010FBA7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Технология сотрудничества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082FFD2F-D3D9-461C-A65F-7711DFC98295}" type="parTrans" cxnId="{8AC98E8A-9FD0-483A-862B-F96E36712CFF}">
      <dgm:prSet/>
      <dgm:spPr/>
      <dgm:t>
        <a:bodyPr/>
        <a:lstStyle/>
        <a:p>
          <a:endParaRPr lang="ru-RU"/>
        </a:p>
      </dgm:t>
    </dgm:pt>
    <dgm:pt modelId="{8A959D67-B6D4-428F-9C0D-969F32753231}" type="sibTrans" cxnId="{8AC98E8A-9FD0-483A-862B-F96E36712CFF}">
      <dgm:prSet/>
      <dgm:spPr/>
      <dgm:t>
        <a:bodyPr/>
        <a:lstStyle/>
        <a:p>
          <a:endParaRPr lang="ru-RU"/>
        </a:p>
      </dgm:t>
    </dgm:pt>
    <dgm:pt modelId="{EF44E2C5-0ABE-4CD9-93BA-ADC284577D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Технология проблемного обучения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+mn-lt"/>
          </a:endParaRPr>
        </a:p>
      </dgm:t>
    </dgm:pt>
    <dgm:pt modelId="{EA16B3F0-C3DB-441E-BD5F-28AD249CF45A}" type="parTrans" cxnId="{F4CF2BB0-A119-47B6-8569-0D1B39B467B1}">
      <dgm:prSet/>
      <dgm:spPr/>
      <dgm:t>
        <a:bodyPr/>
        <a:lstStyle/>
        <a:p>
          <a:endParaRPr lang="ru-RU"/>
        </a:p>
      </dgm:t>
    </dgm:pt>
    <dgm:pt modelId="{500E4470-6912-4695-A858-EECCDA973A13}" type="sibTrans" cxnId="{F4CF2BB0-A119-47B6-8569-0D1B39B467B1}">
      <dgm:prSet/>
      <dgm:spPr/>
      <dgm:t>
        <a:bodyPr/>
        <a:lstStyle/>
        <a:p>
          <a:endParaRPr lang="ru-RU"/>
        </a:p>
      </dgm:t>
    </dgm:pt>
    <dgm:pt modelId="{71C404FE-BA2D-40F6-9D72-4F59AC41D547}" type="pres">
      <dgm:prSet presAssocID="{6AE1279C-F94B-4FA6-B5CD-CAE85FBEDB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0EF014-0A10-436A-9998-E8A4DD073031}" type="pres">
      <dgm:prSet presAssocID="{CD0AD40C-DBFA-4A6C-90C5-01446A87F664}" presName="node" presStyleLbl="node1" presStyleIdx="0" presStyleCnt="5" custScaleX="16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04F2-786D-4DD2-81C5-85BF1A4B0DD4}" type="pres">
      <dgm:prSet presAssocID="{CD0AD40C-DBFA-4A6C-90C5-01446A87F664}" presName="spNode" presStyleCnt="0"/>
      <dgm:spPr/>
    </dgm:pt>
    <dgm:pt modelId="{A14784C4-809E-4D03-A954-DB7F18590B95}" type="pres">
      <dgm:prSet presAssocID="{BBE6949F-5ADD-4D21-B72C-C750E7FEE59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A097D49-8CA6-47A7-B241-9F667C919714}" type="pres">
      <dgm:prSet presAssocID="{ECCCF3D0-9C6E-4AB0-82E6-EE9973EF1C2F}" presName="node" presStyleLbl="node1" presStyleIdx="1" presStyleCnt="5" custScaleX="158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6EFD8-4975-4889-B1AD-10F08ADDD668}" type="pres">
      <dgm:prSet presAssocID="{ECCCF3D0-9C6E-4AB0-82E6-EE9973EF1C2F}" presName="spNode" presStyleCnt="0"/>
      <dgm:spPr/>
    </dgm:pt>
    <dgm:pt modelId="{DB49E886-763E-4D7A-8A37-831B52EF3465}" type="pres">
      <dgm:prSet presAssocID="{4A6B000B-45A8-4F18-9357-BBDDEED2A62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2ED1DDC-1444-4DAC-88D6-B057EE1E9FC6}" type="pres">
      <dgm:prSet presAssocID="{57F92B41-EF08-4A4A-8831-D03E1F05F784}" presName="node" presStyleLbl="node1" presStyleIdx="2" presStyleCnt="5" custScaleX="182543" custRadScaleRad="129281" custRadScaleInc="-108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720C1-DC3D-4FE9-B6E3-95B4E7604D02}" type="pres">
      <dgm:prSet presAssocID="{57F92B41-EF08-4A4A-8831-D03E1F05F784}" presName="spNode" presStyleCnt="0"/>
      <dgm:spPr/>
    </dgm:pt>
    <dgm:pt modelId="{52521A7A-569E-42A8-92A4-7FFC4312A887}" type="pres">
      <dgm:prSet presAssocID="{46E02A26-FB92-4E34-B3EF-3A7E23BE961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82F63E8-D862-45FA-A7A6-F8C483FF4FF1}" type="pres">
      <dgm:prSet presAssocID="{61D896FC-0F1F-4066-8A9C-7637010FBA70}" presName="node" presStyleLbl="node1" presStyleIdx="3" presStyleCnt="5" custScaleX="192526" custRadScaleRad="121101" custRadScaleInc="10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7CA55-46FB-4830-BCC5-94D76C391384}" type="pres">
      <dgm:prSet presAssocID="{61D896FC-0F1F-4066-8A9C-7637010FBA70}" presName="spNode" presStyleCnt="0"/>
      <dgm:spPr/>
    </dgm:pt>
    <dgm:pt modelId="{E1F0B0DE-89C3-45D2-AC2C-57716ADC5831}" type="pres">
      <dgm:prSet presAssocID="{8A959D67-B6D4-428F-9C0D-969F3275323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2860A76-4CF0-4FCC-88FF-E4B5EA0CD1F5}" type="pres">
      <dgm:prSet presAssocID="{EF44E2C5-0ABE-4CD9-93BA-ADC284577DEA}" presName="node" presStyleLbl="node1" presStyleIdx="4" presStyleCnt="5" custScaleX="16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4EA9-034A-46AA-B936-9DC9FE4BFB60}" type="pres">
      <dgm:prSet presAssocID="{EF44E2C5-0ABE-4CD9-93BA-ADC284577DEA}" presName="spNode" presStyleCnt="0"/>
      <dgm:spPr/>
    </dgm:pt>
    <dgm:pt modelId="{0275CBB4-884B-4AC8-8692-C674E6F5FA6A}" type="pres">
      <dgm:prSet presAssocID="{500E4470-6912-4695-A858-EECCDA973A1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99DF899-AB5B-45AC-AC80-8075FEEDC047}" type="presOf" srcId="{4A6B000B-45A8-4F18-9357-BBDDEED2A624}" destId="{DB49E886-763E-4D7A-8A37-831B52EF3465}" srcOrd="0" destOrd="0" presId="urn:microsoft.com/office/officeart/2005/8/layout/cycle5"/>
    <dgm:cxn modelId="{7B4CF5BE-70AF-46FB-829E-FAC8BD239D62}" type="presOf" srcId="{CD0AD40C-DBFA-4A6C-90C5-01446A87F664}" destId="{920EF014-0A10-436A-9998-E8A4DD073031}" srcOrd="0" destOrd="0" presId="urn:microsoft.com/office/officeart/2005/8/layout/cycle5"/>
    <dgm:cxn modelId="{BE94DDDB-5748-410D-B892-D4411FEF9DC2}" type="presOf" srcId="{500E4470-6912-4695-A858-EECCDA973A13}" destId="{0275CBB4-884B-4AC8-8692-C674E6F5FA6A}" srcOrd="0" destOrd="0" presId="urn:microsoft.com/office/officeart/2005/8/layout/cycle5"/>
    <dgm:cxn modelId="{0E7F17B0-33F7-4CC8-B63F-B5A2D18683CA}" type="presOf" srcId="{EF44E2C5-0ABE-4CD9-93BA-ADC284577DEA}" destId="{D2860A76-4CF0-4FCC-88FF-E4B5EA0CD1F5}" srcOrd="0" destOrd="0" presId="urn:microsoft.com/office/officeart/2005/8/layout/cycle5"/>
    <dgm:cxn modelId="{42356D1D-8C74-4F00-92CF-2A5160E0DF0A}" type="presOf" srcId="{57F92B41-EF08-4A4A-8831-D03E1F05F784}" destId="{A2ED1DDC-1444-4DAC-88D6-B057EE1E9FC6}" srcOrd="0" destOrd="0" presId="urn:microsoft.com/office/officeart/2005/8/layout/cycle5"/>
    <dgm:cxn modelId="{989EF764-5CBD-41F5-A9D1-59231F231FC6}" srcId="{6AE1279C-F94B-4FA6-B5CD-CAE85FBEDB4F}" destId="{57F92B41-EF08-4A4A-8831-D03E1F05F784}" srcOrd="2" destOrd="0" parTransId="{B75DC211-643A-49CB-9D72-8848A416E91F}" sibTransId="{46E02A26-FB92-4E34-B3EF-3A7E23BE9616}"/>
    <dgm:cxn modelId="{C402C87B-6F34-42FC-AE21-DA9A2BD54369}" srcId="{6AE1279C-F94B-4FA6-B5CD-CAE85FBEDB4F}" destId="{CD0AD40C-DBFA-4A6C-90C5-01446A87F664}" srcOrd="0" destOrd="0" parTransId="{6121AFE4-39E9-47E1-AAEE-0FA30B828129}" sibTransId="{BBE6949F-5ADD-4D21-B72C-C750E7FEE59E}"/>
    <dgm:cxn modelId="{06830CD1-660E-46AB-9703-F9866C3F3371}" type="presOf" srcId="{46E02A26-FB92-4E34-B3EF-3A7E23BE9616}" destId="{52521A7A-569E-42A8-92A4-7FFC4312A887}" srcOrd="0" destOrd="0" presId="urn:microsoft.com/office/officeart/2005/8/layout/cycle5"/>
    <dgm:cxn modelId="{A5217F27-9C1A-42DB-9842-D52CEB0B3373}" type="presOf" srcId="{8A959D67-B6D4-428F-9C0D-969F32753231}" destId="{E1F0B0DE-89C3-45D2-AC2C-57716ADC5831}" srcOrd="0" destOrd="0" presId="urn:microsoft.com/office/officeart/2005/8/layout/cycle5"/>
    <dgm:cxn modelId="{B28B2D9D-1B6A-4940-9AAA-744DB53B3838}" type="presOf" srcId="{6AE1279C-F94B-4FA6-B5CD-CAE85FBEDB4F}" destId="{71C404FE-BA2D-40F6-9D72-4F59AC41D547}" srcOrd="0" destOrd="0" presId="urn:microsoft.com/office/officeart/2005/8/layout/cycle5"/>
    <dgm:cxn modelId="{5E08B7A1-FC56-40EE-90BB-AF71CA50151F}" type="presOf" srcId="{ECCCF3D0-9C6E-4AB0-82E6-EE9973EF1C2F}" destId="{7A097D49-8CA6-47A7-B241-9F667C919714}" srcOrd="0" destOrd="0" presId="urn:microsoft.com/office/officeart/2005/8/layout/cycle5"/>
    <dgm:cxn modelId="{8AC98E8A-9FD0-483A-862B-F96E36712CFF}" srcId="{6AE1279C-F94B-4FA6-B5CD-CAE85FBEDB4F}" destId="{61D896FC-0F1F-4066-8A9C-7637010FBA70}" srcOrd="3" destOrd="0" parTransId="{082FFD2F-D3D9-461C-A65F-7711DFC98295}" sibTransId="{8A959D67-B6D4-428F-9C0D-969F32753231}"/>
    <dgm:cxn modelId="{24662D80-02FB-4436-943C-828787171C09}" type="presOf" srcId="{BBE6949F-5ADD-4D21-B72C-C750E7FEE59E}" destId="{A14784C4-809E-4D03-A954-DB7F18590B95}" srcOrd="0" destOrd="0" presId="urn:microsoft.com/office/officeart/2005/8/layout/cycle5"/>
    <dgm:cxn modelId="{EFC0F87E-A130-48D2-B417-755B1DBEC012}" type="presOf" srcId="{61D896FC-0F1F-4066-8A9C-7637010FBA70}" destId="{682F63E8-D862-45FA-A7A6-F8C483FF4FF1}" srcOrd="0" destOrd="0" presId="urn:microsoft.com/office/officeart/2005/8/layout/cycle5"/>
    <dgm:cxn modelId="{64D8FF8A-B5C2-4009-BDD8-D66CE3D7E15E}" srcId="{6AE1279C-F94B-4FA6-B5CD-CAE85FBEDB4F}" destId="{ECCCF3D0-9C6E-4AB0-82E6-EE9973EF1C2F}" srcOrd="1" destOrd="0" parTransId="{94A61986-1C83-421A-AB19-A2310445E8E5}" sibTransId="{4A6B000B-45A8-4F18-9357-BBDDEED2A624}"/>
    <dgm:cxn modelId="{F4CF2BB0-A119-47B6-8569-0D1B39B467B1}" srcId="{6AE1279C-F94B-4FA6-B5CD-CAE85FBEDB4F}" destId="{EF44E2C5-0ABE-4CD9-93BA-ADC284577DEA}" srcOrd="4" destOrd="0" parTransId="{EA16B3F0-C3DB-441E-BD5F-28AD249CF45A}" sibTransId="{500E4470-6912-4695-A858-EECCDA973A13}"/>
    <dgm:cxn modelId="{78DEA12A-6A1E-44E9-87AD-34B48B69D83E}" type="presParOf" srcId="{71C404FE-BA2D-40F6-9D72-4F59AC41D547}" destId="{920EF014-0A10-436A-9998-E8A4DD073031}" srcOrd="0" destOrd="0" presId="urn:microsoft.com/office/officeart/2005/8/layout/cycle5"/>
    <dgm:cxn modelId="{2A50CA10-A31C-4612-A60F-9D6405C26A44}" type="presParOf" srcId="{71C404FE-BA2D-40F6-9D72-4F59AC41D547}" destId="{300704F2-786D-4DD2-81C5-85BF1A4B0DD4}" srcOrd="1" destOrd="0" presId="urn:microsoft.com/office/officeart/2005/8/layout/cycle5"/>
    <dgm:cxn modelId="{E0D94AF0-296B-48A6-ACC8-9359EB0082F1}" type="presParOf" srcId="{71C404FE-BA2D-40F6-9D72-4F59AC41D547}" destId="{A14784C4-809E-4D03-A954-DB7F18590B95}" srcOrd="2" destOrd="0" presId="urn:microsoft.com/office/officeart/2005/8/layout/cycle5"/>
    <dgm:cxn modelId="{DDF7D385-5BAB-41C2-AD37-8DCD3366A463}" type="presParOf" srcId="{71C404FE-BA2D-40F6-9D72-4F59AC41D547}" destId="{7A097D49-8CA6-47A7-B241-9F667C919714}" srcOrd="3" destOrd="0" presId="urn:microsoft.com/office/officeart/2005/8/layout/cycle5"/>
    <dgm:cxn modelId="{FC1144AD-3C3B-4434-A7EC-6B87B09B4800}" type="presParOf" srcId="{71C404FE-BA2D-40F6-9D72-4F59AC41D547}" destId="{FDA6EFD8-4975-4889-B1AD-10F08ADDD668}" srcOrd="4" destOrd="0" presId="urn:microsoft.com/office/officeart/2005/8/layout/cycle5"/>
    <dgm:cxn modelId="{B9FC4000-DC7D-4BAD-A03E-A8D975509451}" type="presParOf" srcId="{71C404FE-BA2D-40F6-9D72-4F59AC41D547}" destId="{DB49E886-763E-4D7A-8A37-831B52EF3465}" srcOrd="5" destOrd="0" presId="urn:microsoft.com/office/officeart/2005/8/layout/cycle5"/>
    <dgm:cxn modelId="{BC8998FF-B1CF-4FDB-86C3-C440120F198D}" type="presParOf" srcId="{71C404FE-BA2D-40F6-9D72-4F59AC41D547}" destId="{A2ED1DDC-1444-4DAC-88D6-B057EE1E9FC6}" srcOrd="6" destOrd="0" presId="urn:microsoft.com/office/officeart/2005/8/layout/cycle5"/>
    <dgm:cxn modelId="{40797469-ACBC-488B-B1D1-00C4EDA57DD2}" type="presParOf" srcId="{71C404FE-BA2D-40F6-9D72-4F59AC41D547}" destId="{53F720C1-DC3D-4FE9-B6E3-95B4E7604D02}" srcOrd="7" destOrd="0" presId="urn:microsoft.com/office/officeart/2005/8/layout/cycle5"/>
    <dgm:cxn modelId="{2F8546C6-1EF9-4836-BF54-682AC92C8065}" type="presParOf" srcId="{71C404FE-BA2D-40F6-9D72-4F59AC41D547}" destId="{52521A7A-569E-42A8-92A4-7FFC4312A887}" srcOrd="8" destOrd="0" presId="urn:microsoft.com/office/officeart/2005/8/layout/cycle5"/>
    <dgm:cxn modelId="{F436DBB8-A809-4128-B97E-078D452BEAE2}" type="presParOf" srcId="{71C404FE-BA2D-40F6-9D72-4F59AC41D547}" destId="{682F63E8-D862-45FA-A7A6-F8C483FF4FF1}" srcOrd="9" destOrd="0" presId="urn:microsoft.com/office/officeart/2005/8/layout/cycle5"/>
    <dgm:cxn modelId="{1BCDD4C6-03A1-446C-92D2-697D5967C990}" type="presParOf" srcId="{71C404FE-BA2D-40F6-9D72-4F59AC41D547}" destId="{39B7CA55-46FB-4830-BCC5-94D76C391384}" srcOrd="10" destOrd="0" presId="urn:microsoft.com/office/officeart/2005/8/layout/cycle5"/>
    <dgm:cxn modelId="{1CE0A79F-C7BE-4AAF-97F2-3ECA8DB8F005}" type="presParOf" srcId="{71C404FE-BA2D-40F6-9D72-4F59AC41D547}" destId="{E1F0B0DE-89C3-45D2-AC2C-57716ADC5831}" srcOrd="11" destOrd="0" presId="urn:microsoft.com/office/officeart/2005/8/layout/cycle5"/>
    <dgm:cxn modelId="{E9E6A58D-ABC9-4207-AB8D-A66C9F84003E}" type="presParOf" srcId="{71C404FE-BA2D-40F6-9D72-4F59AC41D547}" destId="{D2860A76-4CF0-4FCC-88FF-E4B5EA0CD1F5}" srcOrd="12" destOrd="0" presId="urn:microsoft.com/office/officeart/2005/8/layout/cycle5"/>
    <dgm:cxn modelId="{22D07F39-3E6F-438C-ABEB-EB5C6D7CE4F5}" type="presParOf" srcId="{71C404FE-BA2D-40F6-9D72-4F59AC41D547}" destId="{6BA64EA9-034A-46AA-B936-9DC9FE4BFB60}" srcOrd="13" destOrd="0" presId="urn:microsoft.com/office/officeart/2005/8/layout/cycle5"/>
    <dgm:cxn modelId="{E58A9166-AF5F-40A8-A4E1-222C602B857A}" type="presParOf" srcId="{71C404FE-BA2D-40F6-9D72-4F59AC41D547}" destId="{0275CBB4-884B-4AC8-8692-C674E6F5FA6A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9642E-6853-4449-8CEB-2946F28DFC65}">
      <dsp:nvSpPr>
        <dsp:cNvPr id="0" name=""/>
        <dsp:cNvSpPr/>
      </dsp:nvSpPr>
      <dsp:spPr>
        <a:xfrm>
          <a:off x="3164933" y="2847992"/>
          <a:ext cx="3745495" cy="1325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7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Развитие креативного  мышления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+mn-lt"/>
          </a:endParaRPr>
        </a:p>
      </dsp:txBody>
      <dsp:txXfrm>
        <a:off x="3164933" y="2847992"/>
        <a:ext cx="3745495" cy="1325467"/>
      </dsp:txXfrm>
    </dsp:sp>
    <dsp:sp modelId="{174ECFAE-9BC1-4655-9385-48703AC44012}">
      <dsp:nvSpPr>
        <dsp:cNvPr id="0" name=""/>
        <dsp:cNvSpPr/>
      </dsp:nvSpPr>
      <dsp:spPr>
        <a:xfrm>
          <a:off x="2520277" y="2592285"/>
          <a:ext cx="1085715" cy="13917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8E581-2F7E-4BE0-A4B0-1B561D329C0E}">
      <dsp:nvSpPr>
        <dsp:cNvPr id="0" name=""/>
        <dsp:cNvSpPr/>
      </dsp:nvSpPr>
      <dsp:spPr>
        <a:xfrm>
          <a:off x="5239678" y="1224135"/>
          <a:ext cx="3545297" cy="1325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7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Развитие творческой активности 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239678" y="1224135"/>
        <a:ext cx="3545297" cy="1325467"/>
      </dsp:txXfrm>
    </dsp:sp>
    <dsp:sp modelId="{A7337113-58DC-4904-ACF4-06040CDDDA7D}">
      <dsp:nvSpPr>
        <dsp:cNvPr id="0" name=""/>
        <dsp:cNvSpPr/>
      </dsp:nvSpPr>
      <dsp:spPr>
        <a:xfrm>
          <a:off x="4752532" y="1"/>
          <a:ext cx="1381358" cy="139174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C646F-1063-46A8-AEE7-63F77AB40228}">
      <dsp:nvSpPr>
        <dsp:cNvPr id="0" name=""/>
        <dsp:cNvSpPr/>
      </dsp:nvSpPr>
      <dsp:spPr>
        <a:xfrm>
          <a:off x="576053" y="432041"/>
          <a:ext cx="4241496" cy="1939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7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Привлечение знаний из нескольких учебных  предметов, создание картины целостности мира</a:t>
          </a:r>
          <a:endParaRPr lang="ru-RU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76053" y="432041"/>
        <a:ext cx="4241496" cy="1939702"/>
      </dsp:txXfrm>
    </dsp:sp>
    <dsp:sp modelId="{8BAF4D00-FEED-4555-9D61-822AEB4F9005}">
      <dsp:nvSpPr>
        <dsp:cNvPr id="0" name=""/>
        <dsp:cNvSpPr/>
      </dsp:nvSpPr>
      <dsp:spPr>
        <a:xfrm>
          <a:off x="0" y="0"/>
          <a:ext cx="1437343" cy="139174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EF014-0A10-436A-9998-E8A4DD073031}">
      <dsp:nvSpPr>
        <dsp:cNvPr id="0" name=""/>
        <dsp:cNvSpPr/>
      </dsp:nvSpPr>
      <dsp:spPr>
        <a:xfrm>
          <a:off x="2762095" y="3993"/>
          <a:ext cx="2740147" cy="1100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Технология развивающего обучения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815838" y="57736"/>
        <a:ext cx="2632661" cy="993444"/>
      </dsp:txXfrm>
    </dsp:sp>
    <dsp:sp modelId="{A14784C4-809E-4D03-A954-DB7F18590B95}">
      <dsp:nvSpPr>
        <dsp:cNvPr id="0" name=""/>
        <dsp:cNvSpPr/>
      </dsp:nvSpPr>
      <dsp:spPr>
        <a:xfrm>
          <a:off x="1934423" y="554458"/>
          <a:ext cx="4395491" cy="4395491"/>
        </a:xfrm>
        <a:custGeom>
          <a:avLst/>
          <a:gdLst/>
          <a:ahLst/>
          <a:cxnLst/>
          <a:rect l="0" t="0" r="0" b="0"/>
          <a:pathLst>
            <a:path>
              <a:moveTo>
                <a:pt x="3669305" y="565386"/>
              </a:moveTo>
              <a:arcTo wR="2197745" hR="2197745" stAng="18722065" swAng="6285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97D49-8CA6-47A7-B241-9F667C919714}">
      <dsp:nvSpPr>
        <dsp:cNvPr id="0" name=""/>
        <dsp:cNvSpPr/>
      </dsp:nvSpPr>
      <dsp:spPr>
        <a:xfrm>
          <a:off x="4881696" y="1522597"/>
          <a:ext cx="2681306" cy="1100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Игровые технологии 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35439" y="1576340"/>
        <a:ext cx="2573820" cy="993444"/>
      </dsp:txXfrm>
    </dsp:sp>
    <dsp:sp modelId="{DB49E886-763E-4D7A-8A37-831B52EF3465}">
      <dsp:nvSpPr>
        <dsp:cNvPr id="0" name=""/>
        <dsp:cNvSpPr/>
      </dsp:nvSpPr>
      <dsp:spPr>
        <a:xfrm>
          <a:off x="2563150" y="1968533"/>
          <a:ext cx="4395491" cy="4395491"/>
        </a:xfrm>
        <a:custGeom>
          <a:avLst/>
          <a:gdLst/>
          <a:ahLst/>
          <a:cxnLst/>
          <a:rect l="0" t="0" r="0" b="0"/>
          <a:pathLst>
            <a:path>
              <a:moveTo>
                <a:pt x="3903669" y="812137"/>
              </a:moveTo>
              <a:arcTo wR="2197745" hR="2197745" stAng="19254921" swAng="10063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D1DDC-1444-4DAC-88D6-B057EE1E9FC6}">
      <dsp:nvSpPr>
        <dsp:cNvPr id="0" name=""/>
        <dsp:cNvSpPr/>
      </dsp:nvSpPr>
      <dsp:spPr>
        <a:xfrm>
          <a:off x="5097600" y="3530652"/>
          <a:ext cx="3091801" cy="1100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accent2">
                  <a:lumMod val="75000"/>
                </a:schemeClr>
              </a:solidFill>
              <a:latin typeface="+mn-lt"/>
            </a:rPr>
            <a:t>Медиаобразовательные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 технологии</a:t>
          </a:r>
          <a:endParaRPr lang="ru-RU" sz="1600" b="1" kern="1200" dirty="0">
            <a:solidFill>
              <a:schemeClr val="accent2">
                <a:lumMod val="75000"/>
              </a:schemeClr>
            </a:solidFill>
            <a:latin typeface="+mn-lt"/>
          </a:endParaRPr>
        </a:p>
      </dsp:txBody>
      <dsp:txXfrm>
        <a:off x="5151343" y="3584395"/>
        <a:ext cx="2984315" cy="993444"/>
      </dsp:txXfrm>
    </dsp:sp>
    <dsp:sp modelId="{52521A7A-569E-42A8-92A4-7FFC4312A887}">
      <dsp:nvSpPr>
        <dsp:cNvPr id="0" name=""/>
        <dsp:cNvSpPr/>
      </dsp:nvSpPr>
      <dsp:spPr>
        <a:xfrm>
          <a:off x="2057605" y="1539884"/>
          <a:ext cx="4395491" cy="4395491"/>
        </a:xfrm>
        <a:custGeom>
          <a:avLst/>
          <a:gdLst/>
          <a:ahLst/>
          <a:cxnLst/>
          <a:rect l="0" t="0" r="0" b="0"/>
          <a:pathLst>
            <a:path>
              <a:moveTo>
                <a:pt x="3753463" y="3750106"/>
              </a:moveTo>
              <a:arcTo wR="2197745" hR="2197745" stAng="2696287" swAng="540743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F63E8-D862-45FA-A7A6-F8C483FF4FF1}">
      <dsp:nvSpPr>
        <dsp:cNvPr id="0" name=""/>
        <dsp:cNvSpPr/>
      </dsp:nvSpPr>
      <dsp:spPr>
        <a:xfrm>
          <a:off x="195747" y="3530649"/>
          <a:ext cx="3260886" cy="1100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Технология сотрудничества</a:t>
          </a:r>
          <a:endParaRPr lang="ru-RU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9490" y="3584392"/>
        <a:ext cx="3153400" cy="993444"/>
      </dsp:txXfrm>
    </dsp:sp>
    <dsp:sp modelId="{E1F0B0DE-89C3-45D2-AC2C-57716ADC5831}">
      <dsp:nvSpPr>
        <dsp:cNvPr id="0" name=""/>
        <dsp:cNvSpPr/>
      </dsp:nvSpPr>
      <dsp:spPr>
        <a:xfrm>
          <a:off x="1563625" y="1653018"/>
          <a:ext cx="4395491" cy="4395491"/>
        </a:xfrm>
        <a:custGeom>
          <a:avLst/>
          <a:gdLst/>
          <a:ahLst/>
          <a:cxnLst/>
          <a:rect l="0" t="0" r="0" b="0"/>
          <a:pathLst>
            <a:path>
              <a:moveTo>
                <a:pt x="60250" y="1686668"/>
              </a:moveTo>
              <a:arcTo wR="2197745" hR="2197745" stAng="11606821" swAng="9256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60A76-4CF0-4FCC-88FF-E4B5EA0CD1F5}">
      <dsp:nvSpPr>
        <dsp:cNvPr id="0" name=""/>
        <dsp:cNvSpPr/>
      </dsp:nvSpPr>
      <dsp:spPr>
        <a:xfrm>
          <a:off x="666597" y="1522597"/>
          <a:ext cx="2750783" cy="1100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+mn-lt"/>
            </a:rPr>
            <a:t>Технология проблемного обучения</a:t>
          </a:r>
          <a:endParaRPr lang="ru-RU" sz="1600" b="1" kern="1200" dirty="0">
            <a:solidFill>
              <a:schemeClr val="accent2">
                <a:lumMod val="75000"/>
              </a:schemeClr>
            </a:solidFill>
            <a:latin typeface="+mn-lt"/>
          </a:endParaRPr>
        </a:p>
      </dsp:txBody>
      <dsp:txXfrm>
        <a:off x="720340" y="1576340"/>
        <a:ext cx="2643297" cy="993444"/>
      </dsp:txXfrm>
    </dsp:sp>
    <dsp:sp modelId="{0275CBB4-884B-4AC8-8692-C674E6F5FA6A}">
      <dsp:nvSpPr>
        <dsp:cNvPr id="0" name=""/>
        <dsp:cNvSpPr/>
      </dsp:nvSpPr>
      <dsp:spPr>
        <a:xfrm>
          <a:off x="1934423" y="554458"/>
          <a:ext cx="4395491" cy="4395491"/>
        </a:xfrm>
        <a:custGeom>
          <a:avLst/>
          <a:gdLst/>
          <a:ahLst/>
          <a:cxnLst/>
          <a:rect l="0" t="0" r="0" b="0"/>
          <a:pathLst>
            <a:path>
              <a:moveTo>
                <a:pt x="453918" y="860153"/>
              </a:moveTo>
              <a:arcTo wR="2197745" hR="2197745" stAng="13049388" swAng="6285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0DE5-BF78-4799-8D68-006333635C6E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4FCC6-8EEE-4522-BC89-1D7FBDBF5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1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5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F3717-8013-4736-9227-F75ED0D587AB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F4E2C4-3C6C-40E6-AE39-E605E70002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918051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Школа молодого учителя русского языка и литературы Симферопольского района </a:t>
            </a:r>
            <a:endParaRPr lang="ru-RU" sz="2400" b="1" u="sng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7030A0"/>
                </a:solidFill>
              </a:rPr>
              <a:t>Метапредметные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технологии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как </a:t>
            </a:r>
            <a:r>
              <a:rPr lang="ru-RU" sz="3200" b="1" dirty="0">
                <a:solidFill>
                  <a:srgbClr val="7030A0"/>
                </a:solidFill>
              </a:rPr>
              <a:t>фактор развития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312368" cy="2247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99384" y="5171945"/>
            <a:ext cx="4516016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А. В. Бондарчук, </a:t>
            </a:r>
          </a:p>
          <a:p>
            <a:pPr algn="ctr"/>
            <a:r>
              <a:rPr lang="ru-RU" sz="1600" dirty="0" smtClean="0"/>
              <a:t>учитель русского языка и литературы</a:t>
            </a:r>
          </a:p>
          <a:p>
            <a:pPr algn="ctr"/>
            <a:r>
              <a:rPr lang="ru-RU" sz="1600" dirty="0" smtClean="0"/>
              <a:t>МБОУ «Кубанская школа им. С. П. Королева»</a:t>
            </a:r>
          </a:p>
          <a:p>
            <a:pPr algn="ctr"/>
            <a:r>
              <a:rPr lang="ru-RU" sz="1600" dirty="0" smtClean="0"/>
              <a:t>Симферопольского района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94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36712"/>
            <a:ext cx="897255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родной (русской) литературы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5 классе «Сказка В.  Одоевского «Мороз Иванович»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309320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 ноября 2021 года – День рождения Деда Мороза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898830"/>
            <a:ext cx="2448272" cy="23042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520280" cy="1980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38282"/>
            <a:ext cx="2448272" cy="201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7"/>
            <a:ext cx="2580828" cy="21769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934026"/>
            <a:ext cx="2736304" cy="20522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55839"/>
            <a:ext cx="2808311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русского языка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5 классе «Обращение»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6309320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2022 год – 50 лет мультфильму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инни-Пух и День забот»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2664296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6152"/>
            <a:ext cx="2520280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0" y="4149080"/>
            <a:ext cx="3528392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59769"/>
            <a:ext cx="3456384" cy="2100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280831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504" y="741445"/>
            <a:ext cx="9144000" cy="10313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литературы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5 классе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«Мифы Древней Греции»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309320"/>
            <a:ext cx="8928992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Литература + </a:t>
            </a:r>
            <a:r>
              <a:rPr lang="ru-RU" dirty="0" err="1" smtClean="0">
                <a:solidFill>
                  <a:schemeClr val="tx1"/>
                </a:solidFill>
              </a:rPr>
              <a:t>История+Мультипликация</a:t>
            </a:r>
            <a:r>
              <a:rPr lang="ru-RU" dirty="0" smtClean="0">
                <a:solidFill>
                  <a:schemeClr val="tx1"/>
                </a:solidFill>
              </a:rPr>
              <a:t>+ </a:t>
            </a:r>
            <a:r>
              <a:rPr lang="ru-RU" smtClean="0">
                <a:solidFill>
                  <a:schemeClr val="tx1"/>
                </a:solidFill>
              </a:rPr>
              <a:t>Изобразительное </a:t>
            </a:r>
            <a:r>
              <a:rPr lang="ru-RU" smtClean="0">
                <a:solidFill>
                  <a:schemeClr val="tx1"/>
                </a:solidFill>
              </a:rPr>
              <a:t>искусство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448273" cy="18722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69060"/>
            <a:ext cx="2016224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69060"/>
            <a:ext cx="2016224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085"/>
            <a:ext cx="2808312" cy="1902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3356"/>
            <a:ext cx="3429000" cy="2031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«Лингвистический «бой» (5-6 классы)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03144"/>
            <a:ext cx="2314079" cy="209786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01008"/>
            <a:ext cx="2304256" cy="2376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7"/>
            <a:ext cx="2538536" cy="21602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9" y="3853590"/>
            <a:ext cx="2448272" cy="2042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9" y="3853590"/>
            <a:ext cx="2664296" cy="20420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83" y="1320960"/>
            <a:ext cx="2967681" cy="19640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6309320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 февраля – Международный день родного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548680"/>
            <a:ext cx="9180512" cy="11161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 литературы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5 классе по рассказу Л. Толстого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«Кавказский пленник»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53009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 ноября – Международный день толерантности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6812"/>
            <a:ext cx="2664296" cy="21242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15" y="1772816"/>
            <a:ext cx="2653054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82" y="1772816"/>
            <a:ext cx="2520281" cy="42484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2689666" cy="2088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15" y="3969060"/>
            <a:ext cx="2653054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719376"/>
            <a:ext cx="8229600" cy="9814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Тренинг по подготовке к итоговому сочинению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11 классе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65306"/>
            <a:ext cx="3168352" cy="199574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65306"/>
            <a:ext cx="3168352" cy="1995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25546"/>
            <a:ext cx="3131840" cy="1914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25546"/>
            <a:ext cx="3384376" cy="19147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6201483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 ноября   2021 года – 200 лет со дня рождения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Ф. М. Достоевского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1707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русского языка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7 классе «Функциональные стили современного русского языка»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592287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2" y="3140968"/>
            <a:ext cx="3204356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3096344" cy="2304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6309320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 января  2022 года – День освобождения Ленинграда от немецко-фашистских захватчиков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6698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Интегрированный урок литературы по роману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И. С. Тургенева «Отцы и дети»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6309320"/>
            <a:ext cx="5400600" cy="48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 февраля – Международный день родного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621326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1" y="1484784"/>
            <a:ext cx="2736304" cy="2356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90" y="1484784"/>
            <a:ext cx="2549318" cy="2356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2808312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63498"/>
            <a:ext cx="292783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Интегрированные уроки 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8398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Создают целостную картину мира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Мотивируют к активной познавательной деятельности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Формируют критическое мышление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Развивают аналитические  и коммуникативные навыки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Расширяют кругозор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Создают условия для реализации на практике тем календаря образовательных событий!!!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Совершенствуют профессиональное мастерство учителя !!!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9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0682" y="2060847"/>
            <a:ext cx="5127811" cy="46268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находится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взаимной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преподаваться в такой же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Ян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Коменский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7" y="1844824"/>
            <a:ext cx="348727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16832"/>
            <a:ext cx="3960440" cy="40392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smtClean="0"/>
              <a:t>             </a:t>
            </a:r>
            <a:r>
              <a:rPr lang="ru-RU" sz="2400" smtClean="0">
                <a:solidFill>
                  <a:srgbClr val="C00000"/>
                </a:solidFill>
              </a:rPr>
              <a:t>Воспитание </a:t>
            </a:r>
            <a:r>
              <a:rPr lang="ru-RU" sz="2400" dirty="0" smtClean="0">
                <a:solidFill>
                  <a:srgbClr val="C00000"/>
                </a:solidFill>
              </a:rPr>
              <a:t>и образование нераздельны. Нельзя воспитывать, не передавая знания, всякое же знание действует </a:t>
            </a:r>
            <a:r>
              <a:rPr lang="ru-RU" sz="2400" dirty="0" err="1" smtClean="0">
                <a:solidFill>
                  <a:srgbClr val="C00000"/>
                </a:solidFill>
              </a:rPr>
              <a:t>воспитательно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 Л. Толстой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384376" cy="43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-187373"/>
            <a:ext cx="918051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Бондарчук Анжелина Витальевна,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русского языка  литературы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«Кубанская школа м. С. П. Королева»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Симферопольского района,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методист ГБУ РК «Крымский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киномедиацентр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агистрант Таганрогского института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А. П. Чехова (филиала) «РГЭУ (РИНХ)»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79159935496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anzhelinabondarchuk@mail.ru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Z</a:t>
            </a:r>
            <a:r>
              <a:rPr lang="ru-RU" altLang="ru-RU" sz="32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и </a:t>
            </a:r>
            <a:r>
              <a:rPr lang="ru-RU" altLang="ru-RU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Альфа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444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429000"/>
            <a:ext cx="40116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Что такое интегрированный урок?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algn="just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Интегрированный урок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особый тип урока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объединяющего в себе обучение по нескольким  учебным предметам при изучении одного понятия, темы или явления.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интегрированном уроке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всегда выделяется </a:t>
            </a:r>
            <a:r>
              <a:rPr lang="ru-RU" dirty="0" smtClean="0">
                <a:solidFill>
                  <a:srgbClr val="7030A0"/>
                </a:solidFill>
              </a:rPr>
              <a:t>ВЕДУЩАЯ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дисциплина, выступающая интегратором, и </a:t>
            </a:r>
            <a:r>
              <a:rPr lang="ru-RU" dirty="0" smtClean="0">
                <a:solidFill>
                  <a:srgbClr val="7030A0"/>
                </a:solidFill>
              </a:rPr>
              <a:t>ВСПОМОГАТЕЛЬНЫЕ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дисциплины, способствующие углублению, расширению, уточнению материала ведущей дисциплины.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5445224"/>
            <a:ext cx="1810544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3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708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Преимущества интегрированных уроков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95316"/>
              </p:ext>
            </p:extLst>
          </p:nvPr>
        </p:nvGraphicFramePr>
        <p:xfrm>
          <a:off x="107504" y="1628801"/>
          <a:ext cx="8784976" cy="46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288" y="5301208"/>
            <a:ext cx="181054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3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Формы проведения интегрированных уроков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5949280"/>
            <a:ext cx="1512168" cy="77136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рок-путешествие;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урок-исследование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урок-инсценировка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учебная </a:t>
            </a:r>
            <a:r>
              <a:rPr lang="ru-RU" dirty="0"/>
              <a:t>конференция;</a:t>
            </a:r>
          </a:p>
          <a:p>
            <a:r>
              <a:rPr lang="ru-RU" dirty="0"/>
              <a:t> </a:t>
            </a:r>
            <a:r>
              <a:rPr lang="ru-RU" dirty="0" smtClean="0"/>
              <a:t>урок-экскурсия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мультимедиа-урок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проблемный урок 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85" y="2204864"/>
            <a:ext cx="41628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Технологии, мотивирующие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учащихся к активной познавательной деятельности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87032"/>
              </p:ext>
            </p:extLst>
          </p:nvPr>
        </p:nvGraphicFramePr>
        <p:xfrm>
          <a:off x="457200" y="1700808"/>
          <a:ext cx="8229600" cy="515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im2-tub-ru.yandex.net/i?id=5aef7bebd9a9760437ae4baed036b69b&amp;n=33&amp;h=215&amp;w=3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312" y="5949280"/>
            <a:ext cx="1512168" cy="77136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13681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930"/>
              </p:ext>
            </p:extLst>
          </p:nvPr>
        </p:nvGraphicFramePr>
        <p:xfrm>
          <a:off x="35496" y="0"/>
          <a:ext cx="9108504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2010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Предметные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изучения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предметной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"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Филология"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отражать: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047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ФГОС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2021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0965" marR="939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Предметные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предметной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области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"Русский </a:t>
                      </a:r>
                      <a:r>
                        <a:rPr sz="1400" b="1" spc="-3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язык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литература«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(учебный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предмет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«Русский язык»)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обеспечивать: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4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460">
                <a:tc>
                  <a:txBody>
                    <a:bodyPr/>
                    <a:lstStyle/>
                    <a:p>
                      <a:pPr marL="88265" marR="829944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arenR"/>
                        <a:tabLst>
                          <a:tab pos="3263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совершенствование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видов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речевой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4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(аудирования,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чтения,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говорения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письма),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обеспечивающих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эффективное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овладение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разными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8265" marR="147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учебными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предметами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взаимодействие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окружающими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людьми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ситуациях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формального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неформального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межличностного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межкультурного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общения;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25755" indent="-238125">
                        <a:lnSpc>
                          <a:spcPct val="100000"/>
                        </a:lnSpc>
                        <a:buAutoNum type="arabicParenR" startAt="2"/>
                        <a:tabLst>
                          <a:tab pos="32639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понимание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определяющей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роли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языка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развитии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8265" marR="2324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интеллектуальных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творческих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способностей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личности,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процессе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самообразования;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43497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1)	совершенствование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различных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видов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устной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</a:p>
                    <a:p>
                      <a:pPr marL="434975" marR="1225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письменной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речевой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(говорения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аудирования,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чтения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письма);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умений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речевого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взаимодействия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числе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общения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</a:p>
                    <a:p>
                      <a:pPr marL="434975" marR="4387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помощи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современных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средств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устной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письменной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коммуникации):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59245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создание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устных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монологических высказываний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жизненных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наблюдений,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личных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впечатлений,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чтения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учебно-научной,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художественной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научно-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59245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популярной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литературы: монолог-описание;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монолог- </a:t>
                      </a:r>
                      <a:r>
                        <a:rPr sz="14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рассуждение; монолог-повествование;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выступление с </a:t>
                      </a:r>
                      <a:r>
                        <a:rPr sz="14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научным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сообщением;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диалоге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разных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видов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побуждение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к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действию,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89344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обмен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мнениями,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запрос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информации,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сообщение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информации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(создание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шести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реплик);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обсуждение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четкая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формулировка цели,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плана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совместной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групповой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деятельности;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560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овладение различными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видами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аудирования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(выборочным,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детальным,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ознакомительным)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учебно-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научных,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художественных,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публицистических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текстов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5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1680" y="620688"/>
            <a:ext cx="5688632" cy="3682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369"/>
              </a:lnSpc>
              <a:spcBef>
                <a:spcPts val="71"/>
              </a:spcBef>
            </a:pPr>
            <a:r>
              <a:rPr sz="1200" spc="-4" dirty="0">
                <a:solidFill>
                  <a:srgbClr val="C00000"/>
                </a:solidFill>
                <a:latin typeface="Arial Black"/>
                <a:cs typeface="Arial Black"/>
              </a:rPr>
              <a:t>Детализация</a:t>
            </a:r>
            <a:r>
              <a:rPr sz="1200" spc="-23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C00000"/>
                </a:solidFill>
                <a:latin typeface="Arial Black"/>
                <a:cs typeface="Arial Black"/>
              </a:rPr>
              <a:t>требований</a:t>
            </a:r>
            <a:endParaRPr sz="1200" dirty="0">
              <a:latin typeface="Arial Black"/>
              <a:cs typeface="Arial Black"/>
            </a:endParaRPr>
          </a:p>
          <a:p>
            <a:pPr algn="ctr">
              <a:lnSpc>
                <a:spcPts val="1369"/>
              </a:lnSpc>
            </a:pPr>
            <a:r>
              <a:rPr sz="1200" cap="small" spc="56" dirty="0">
                <a:solidFill>
                  <a:srgbClr val="C00000"/>
                </a:solidFill>
                <a:latin typeface="Arial Black"/>
                <a:cs typeface="Arial Black"/>
              </a:rPr>
              <a:t>к</a:t>
            </a:r>
            <a:r>
              <a:rPr sz="1200" spc="-4" dirty="0">
                <a:solidFill>
                  <a:srgbClr val="C00000"/>
                </a:solidFill>
                <a:latin typeface="Arial Black"/>
                <a:cs typeface="Arial Black"/>
              </a:rPr>
              <a:t> резу</a:t>
            </a:r>
            <a:r>
              <a:rPr sz="1200" spc="-11" dirty="0">
                <a:solidFill>
                  <a:srgbClr val="C00000"/>
                </a:solidFill>
                <a:latin typeface="Arial Black"/>
                <a:cs typeface="Arial Black"/>
              </a:rPr>
              <a:t>л</a:t>
            </a:r>
            <a:r>
              <a:rPr sz="1200" spc="-8" dirty="0">
                <a:solidFill>
                  <a:srgbClr val="C00000"/>
                </a:solidFill>
                <a:latin typeface="Arial Black"/>
                <a:cs typeface="Arial Black"/>
              </a:rPr>
              <a:t>ь</a:t>
            </a:r>
            <a:r>
              <a:rPr sz="1200" dirty="0">
                <a:solidFill>
                  <a:srgbClr val="C00000"/>
                </a:solidFill>
                <a:latin typeface="Arial Black"/>
                <a:cs typeface="Arial Black"/>
              </a:rPr>
              <a:t>т</a:t>
            </a:r>
            <a:r>
              <a:rPr sz="1200" spc="-4" dirty="0">
                <a:solidFill>
                  <a:srgbClr val="C00000"/>
                </a:solidFill>
                <a:latin typeface="Arial Black"/>
                <a:cs typeface="Arial Black"/>
              </a:rPr>
              <a:t>атам</a:t>
            </a:r>
            <a:r>
              <a:rPr sz="120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C00000"/>
                </a:solidFill>
                <a:latin typeface="Arial Black"/>
                <a:cs typeface="Arial Black"/>
              </a:rPr>
              <a:t>ме</a:t>
            </a:r>
            <a:r>
              <a:rPr sz="1200" spc="-4" dirty="0">
                <a:solidFill>
                  <a:srgbClr val="C00000"/>
                </a:solidFill>
                <a:latin typeface="Arial Black"/>
                <a:cs typeface="Arial Black"/>
              </a:rPr>
              <a:t>тапредме</a:t>
            </a:r>
            <a:r>
              <a:rPr sz="1200" spc="-11" dirty="0">
                <a:solidFill>
                  <a:srgbClr val="C00000"/>
                </a:solidFill>
                <a:latin typeface="Arial Black"/>
                <a:cs typeface="Arial Black"/>
              </a:rPr>
              <a:t>т</a:t>
            </a:r>
            <a:r>
              <a:rPr sz="1200" spc="-4" dirty="0">
                <a:solidFill>
                  <a:srgbClr val="C00000"/>
                </a:solidFill>
                <a:latin typeface="Arial Black"/>
                <a:cs typeface="Arial Black"/>
              </a:rPr>
              <a:t>ным</a:t>
            </a:r>
            <a:endParaRPr sz="1200" dirty="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81649"/>
              </p:ext>
            </p:extLst>
          </p:nvPr>
        </p:nvGraphicFramePr>
        <p:xfrm>
          <a:off x="107503" y="1268760"/>
          <a:ext cx="8930770" cy="5472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7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Действующий</a:t>
                      </a:r>
                      <a:r>
                        <a:rPr sz="1400" b="1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ФГОС: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0805" marR="814069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«Метапредметные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освоения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основной </a:t>
                      </a:r>
                      <a:r>
                        <a:rPr sz="1400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начального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образования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отражать: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spc="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метапредметных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результатов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Обновленный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ФГОС: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538605">
                        <a:lnSpc>
                          <a:spcPct val="100000"/>
                        </a:lnSpc>
                        <a:buAutoNum type="arabicPeriod"/>
                        <a:tabLst>
                          <a:tab pos="321310" algn="l"/>
                        </a:tabLst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Овладение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универсальными учебными </a:t>
                      </a:r>
                      <a:r>
                        <a:rPr sz="14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познавательными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buAutoNum type="arabicPeriod"/>
                        <a:tabLst>
                          <a:tab pos="490855" algn="l"/>
                        </a:tabLst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Базовые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логические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(НОО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–5,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–6)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9085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Базовые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исследовательские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(НОО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–6,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-4)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buAutoNum type="arabicPeriod" startAt="3"/>
                        <a:tabLst>
                          <a:tab pos="490855" algn="l"/>
                        </a:tabLst>
                      </a:pPr>
                      <a:r>
                        <a:rPr sz="14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400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информацией</a:t>
                      </a:r>
                      <a:r>
                        <a:rPr sz="1400" spc="2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(НОО</a:t>
                      </a:r>
                      <a:r>
                        <a:rPr sz="1400" spc="1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–6,</a:t>
                      </a:r>
                      <a:r>
                        <a:rPr sz="14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ООО</a:t>
                      </a: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–5)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92075" marR="1538605">
                        <a:lnSpc>
                          <a:spcPct val="100000"/>
                        </a:lnSpc>
                        <a:buAutoNum type="arabicPeriod" startAt="2"/>
                        <a:tabLst>
                          <a:tab pos="321310" algn="l"/>
                        </a:tabLst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Овладение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универсальными учебными </a:t>
                      </a:r>
                      <a:r>
                        <a:rPr sz="14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коммуникативными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buAutoNum type="arabicPeriod"/>
                        <a:tabLst>
                          <a:tab pos="49085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Общение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(НОО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–8,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ООО -6)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buAutoNum type="arabicPeriod"/>
                        <a:tabLst>
                          <a:tab pos="49085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Совместная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(НОО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–4,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-4)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011555">
                        <a:lnSpc>
                          <a:spcPct val="100000"/>
                        </a:lnSpc>
                        <a:buAutoNum type="arabicPeriod" startAt="3"/>
                        <a:tabLst>
                          <a:tab pos="321310" algn="l"/>
                        </a:tabLst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Овладение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универсальными 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регулятивными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действиями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buAutoNum type="arabicPeriod"/>
                        <a:tabLst>
                          <a:tab pos="49085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Самоорганизация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(НОО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–2,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-2)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90220" lvl="1" indent="-398780">
                        <a:lnSpc>
                          <a:spcPct val="100000"/>
                        </a:lnSpc>
                        <a:buAutoNum type="arabicPeriod"/>
                        <a:tabLst>
                          <a:tab pos="490855" algn="l"/>
                        </a:tabLst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Самоконтроль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(НОО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–2,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ООО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-3)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33/30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конкретных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результатов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8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645</TotalTime>
  <Words>614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Школа молодого учителя русского языка и литературы Симферопольского района </vt:lpstr>
      <vt:lpstr>Презентация PowerPoint</vt:lpstr>
      <vt:lpstr>Поколения Z  и  Альфа</vt:lpstr>
      <vt:lpstr>Что такое интегрированный урок?</vt:lpstr>
      <vt:lpstr>Преимущества интегрированных уроков</vt:lpstr>
      <vt:lpstr>Формы проведения интегрированных уроков</vt:lpstr>
      <vt:lpstr>Технологии, мотивирующие  учащихся к активной познавательной деятельности</vt:lpstr>
      <vt:lpstr>Презентация PowerPoint</vt:lpstr>
      <vt:lpstr>Презентация PowerPoint</vt:lpstr>
      <vt:lpstr>Презентация PowerPoint</vt:lpstr>
      <vt:lpstr>Интегрированный урок  родной (русской) литературы  в 5 классе «Сказка В.  Одоевского «Мороз Иванович»</vt:lpstr>
      <vt:lpstr>Интегрированный урок русского языка  в 5 классе «Обращение»</vt:lpstr>
      <vt:lpstr>Интегрированный урок литературы в 5 классе «Мифы Древней Греции»</vt:lpstr>
      <vt:lpstr>«Лингвистический «бой» (5-6 классы)</vt:lpstr>
      <vt:lpstr>Интегрированный урок  литературы  в 5 классе по рассказу Л. Толстого  «Кавказский пленник»</vt:lpstr>
      <vt:lpstr>Тренинг по подготовке к итоговому сочинению  в 11 классе </vt:lpstr>
      <vt:lpstr>Интегрированный урок русского языка в 7 классе «Функциональные стили современного русского языка»</vt:lpstr>
      <vt:lpstr>Интегрированный урок литературы по роману  И. С. Тургенева «Отцы и дети»</vt:lpstr>
      <vt:lpstr>Интегрированные уроки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Грачева</dc:creator>
  <cp:lastModifiedBy>Home</cp:lastModifiedBy>
  <cp:revision>79</cp:revision>
  <dcterms:created xsi:type="dcterms:W3CDTF">2016-02-23T13:00:16Z</dcterms:created>
  <dcterms:modified xsi:type="dcterms:W3CDTF">2022-10-12T17:10:17Z</dcterms:modified>
</cp:coreProperties>
</file>