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7994492" cy="2471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/>
              <a:t>Лесные биотопы </a:t>
            </a:r>
            <a:br>
              <a:rPr lang="ru-RU" sz="6700" dirty="0" smtClean="0"/>
            </a:br>
            <a:r>
              <a:rPr lang="ru-RU" sz="6700" dirty="0" smtClean="0"/>
              <a:t>Крыма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4357694"/>
            <a:ext cx="1806854" cy="15782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7715304" cy="17859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Для представителей лесной экологической группы животных лес обеспечивает оптимальные условия как размножения, так и питания. Лесные биотопы являются господствующими биотопами горной части Крыма и занимают площадь в 2338 км2, то есть около 9% площади полуострова.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496"/>
            <a:ext cx="4286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58800" dist="50800" dir="12180000" algn="ctr" rotWithShape="0">
              <a:srgbClr val="000000">
                <a:alpha val="61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409158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09600" dir="12420000" algn="ctr" rotWithShape="0">
              <a:srgbClr val="000000">
                <a:alpha val="61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70"/>
            <a:ext cx="4786346" cy="607223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Широколиственные леса </a:t>
            </a:r>
            <a:r>
              <a:rPr lang="ru-RU" dirty="0" smtClean="0"/>
              <a:t>занимают в Крыму 91.9% площади лесных биотопов. Общий видовой состав деревьев и кустарников, слагающих широколиственные леса, довольно разнообразен и включает 127 видов. Однако, лишь немногие из них выступают в роли </a:t>
            </a:r>
            <a:r>
              <a:rPr lang="ru-RU" dirty="0" err="1" smtClean="0"/>
              <a:t>эдификаторов</a:t>
            </a:r>
            <a:r>
              <a:rPr lang="ru-RU" dirty="0" smtClean="0"/>
              <a:t>, или, как принято говорить у лесоводов, в качестве основных лесообразующих пород. К ним относятся прежде всего три вида дуба (пушистый, скальный и </a:t>
            </a:r>
            <a:r>
              <a:rPr lang="ru-RU" dirty="0" err="1" smtClean="0"/>
              <a:t>черешчатый</a:t>
            </a:r>
            <a:r>
              <a:rPr lang="ru-RU" dirty="0" smtClean="0"/>
              <a:t>), бук ,осина, ясень и некоторые другие. Все многообразие биотопов широколиственных лесов здесь сведено в четыре основные группы, каждая из которых имеет как чисто внешние, так и более глубокие отличия.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0010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11200" dist="50800" dir="13620000" algn="ctr" rotWithShape="0">
              <a:srgbClr val="000000">
                <a:alpha val="59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86190"/>
            <a:ext cx="2705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74700" dist="50800" dir="12480000" algn="ctr" rotWithShape="0">
              <a:srgbClr val="000000">
                <a:alpha val="47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572428" cy="2357454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 Высокоствольные дубняки. </a:t>
            </a:r>
            <a:r>
              <a:rPr lang="ru-RU" dirty="0" smtClean="0"/>
              <a:t>В отличие от сравнительно однообразных буковых лесов, дубовые леса Крыма представлены множеством существенно различающихся вариантов. В то же время дубовые леса вместе со смешанными лесами в которых преобладает дуб, составляют более 75% всей площади лесов Крыма. Отдельными выступами дубняки заметно выдаются в степь, а местами подымаются по склонам гор до высот в 1200-1300 м над уровнем моря.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214686"/>
            <a:ext cx="4857784" cy="34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76300" dist="50800" dir="13980000" sx="120000" sy="120000" algn="ctr" rotWithShape="0">
              <a:srgbClr val="000000">
                <a:alpha val="31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4714908" cy="51816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Пояс </a:t>
            </a:r>
            <a:r>
              <a:rPr lang="ru-RU" b="1" i="1" dirty="0" smtClean="0"/>
              <a:t>буковых лесов </a:t>
            </a:r>
            <a:r>
              <a:rPr lang="ru-RU" dirty="0" smtClean="0"/>
              <a:t>охватывает в общем верхнюю часть северного склона Главной гряды гор, от 600-700 м над уровнем моря до верхней границы леса, проходящей в наиболее высоких местах пояса на высоте 1300-1350 м над уровнем моря. Местами участки буковых лесов встречаются значительно ниже указанного пояса, на высотах в 350-400 м, а также в верхней части южных склонов Главной гряды. Буковые леса составляют около 1.7% всей лесной площади Крыма.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142984"/>
            <a:ext cx="3143272" cy="471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73100" dist="50800" dir="13260000" algn="ctr" rotWithShape="0">
              <a:srgbClr val="000000">
                <a:alpha val="68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7572428" cy="3286148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Хвойные леса </a:t>
            </a:r>
            <a:r>
              <a:rPr lang="ru-RU" dirty="0" smtClean="0"/>
              <a:t>в горах Крыма распространены значительно меньше лиственных. Общая их площадь в настоящее время составляет примерно 191 км2, или 9.3% всей лесной площади. Причем имеется лишь один довольно крупный массив естественных хвойных лесов, занимающий участок южного склона Главной гряды между Симеизом и Алуштой. Остальные участки хвойных лесов разбросаны почти по всему </a:t>
            </a:r>
            <a:r>
              <a:rPr lang="ru-RU" dirty="0" err="1" smtClean="0"/>
              <a:t>горно-лесному</a:t>
            </a:r>
            <a:r>
              <a:rPr lang="ru-RU" dirty="0" smtClean="0"/>
              <a:t> Крыму. Группа биотопов хвойных лесов, в отличие от лиственных, имеет следующие общие особенности: значительно </a:t>
            </a:r>
            <a:r>
              <a:rPr lang="ru-RU" dirty="0" err="1" smtClean="0"/>
              <a:t>бoльшую</a:t>
            </a:r>
            <a:r>
              <a:rPr lang="ru-RU" dirty="0" smtClean="0"/>
              <a:t> освещенность под пологом даже сомкнутых насаждений, в среднем меньшую влажность почвы и воздуха и ряд трофических и защитных свойств, связанных непосредственно со специфическими чертами основных лесообразующих видов деревьев. В лесах Крыма встречаются три вида сосны и пять видов можжевельников.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143380"/>
            <a:ext cx="2643206" cy="255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22300" dist="50800" dir="1338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3" y="4048128"/>
            <a:ext cx="4000528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0" dist="50800" dir="13320000" algn="ctr" rotWithShape="0">
              <a:srgbClr val="000000">
                <a:alpha val="31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2286016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Можжевеловые леса   и   смешанные леса  </a:t>
            </a:r>
            <a:r>
              <a:rPr lang="ru-RU" dirty="0" smtClean="0"/>
              <a:t>с преобладанием можжевельника распространены на южном и северном склонах Главного хребта. Общая площадь можжевеловых лесов невелика - около 2% всей лесной площади полуострова. По своему </a:t>
            </a:r>
            <a:r>
              <a:rPr lang="ru-RU" dirty="0" err="1" smtClean="0"/>
              <a:t>биотопическому</a:t>
            </a:r>
            <a:r>
              <a:rPr lang="ru-RU" dirty="0" smtClean="0"/>
              <a:t> характеру можжевеловые леса очень оригинальны и представляют собой, пожалуй, крайний вариант сухих </a:t>
            </a:r>
            <a:r>
              <a:rPr lang="ru-RU" dirty="0" err="1" smtClean="0"/>
              <a:t>беспологовых</a:t>
            </a:r>
            <a:r>
              <a:rPr lang="ru-RU" dirty="0" smtClean="0"/>
              <a:t> лесов. Такие насаждения располагаются, как правило, на сухих каменистых и скалистых склонах, нередко с большой крутизной, и даже на вертикальных обрывах.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434646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1500" dist="50800" dir="111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643314"/>
            <a:ext cx="3810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09600" dist="50800" dir="12600000" algn="ctr" rotWithShape="0">
              <a:srgbClr val="000000">
                <a:alpha val="47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4214842" cy="592933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Леса из </a:t>
            </a:r>
            <a:r>
              <a:rPr lang="ru-RU" b="1" i="1" dirty="0" smtClean="0"/>
              <a:t>обыкновенной сосны</a:t>
            </a:r>
            <a:r>
              <a:rPr lang="ru-RU" dirty="0" smtClean="0"/>
              <a:t>. В вертикальном отношении естественные биотопы этой группы занимают самую верхнюю часть склонов от 800 до 1300, местами до 1400 м над уровнем моря. На высотах 800-1100 м находится пояс перекрывания ареалов обыкновенной и крымской сосен и нередко встречаются смешанные насаждения  двух видов или различные формы чередования их </a:t>
            </a:r>
            <a:r>
              <a:rPr lang="ru-RU" dirty="0" err="1" smtClean="0"/>
              <a:t>моновидовых</a:t>
            </a:r>
            <a:r>
              <a:rPr lang="ru-RU" dirty="0" smtClean="0"/>
              <a:t> участков. Наиболее типичные естественные леса из обыкновенной сосны на южном склоне Главной гряды имеют возраст до 230 лет, при высоте деревьев первого яруса до 21 м и диаметре стволов 60-64 см. Основными сопутствующими породами обыкновенной сосны являются бук, реже граб, клен, липа, ясень, осина. 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28670"/>
            <a:ext cx="3143271" cy="562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23900" dist="50800" dir="14700000" sx="119000" sy="119000" algn="ctr" rotWithShape="0">
              <a:srgbClr val="000000">
                <a:alpha val="28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596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Лесные биотопы  Крыма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биотопы  Крыма </dc:title>
  <cp:lastModifiedBy>Admin</cp:lastModifiedBy>
  <cp:revision>13</cp:revision>
  <dcterms:modified xsi:type="dcterms:W3CDTF">2020-04-06T10:24:10Z</dcterms:modified>
</cp:coreProperties>
</file>