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1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34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D80533B0-1D71-4C2A-837F-3A87F7B2FC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5C2C4FA-3D7B-4694-906D-910D7BF7A1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87FD0-6CBF-4169-95D0-5BF250B5E6FE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33B214C-7EB0-4601-87D4-70A10E5941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C45BED3-0CBE-41CE-818A-226ADEB87B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41C68-5FB9-4EA2-A145-69C10F3987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720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E5E7A8-A8CF-4915-A98F-9CA16D37A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F4183D3-9336-4C61-AE49-6D7B75DCD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F8ACF6E-1EFB-4541-A331-1A26A124F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4F0A-F814-401C-A817-E98200E84F5C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FD5A099-A2F9-4BB7-A7EB-8E6E47BF1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AE38FA9-853F-44C8-9090-ABEA6C532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AE97-2205-43D4-8995-C60E81F9535E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4FCA8A4-E465-4B20-8214-C3674B3B47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22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ABD39C-759D-4CAE-9F4A-1D3231E46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E767D5F-5447-4FE7-A13E-E44EA857C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332D187-4B2E-463F-AFEE-52AFBA07A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4F0A-F814-401C-A817-E98200E84F5C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8538891-62EE-45AA-A98F-5924FC5AD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1828F02-7EEA-42DC-AE46-F556327AE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AE97-2205-43D4-8995-C60E81F95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943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DD796BDB-A0A0-4F5A-A02C-2D4B5E0CF5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9BC9702-EF76-4EF4-A965-00AEC6ECC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3C822BC-0649-45D2-9C52-FFFC8050F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4F0A-F814-401C-A817-E98200E84F5C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25A65CA-0C03-48D8-9996-648D68DF6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EFC5778-FB03-4813-9631-83D807752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AE97-2205-43D4-8995-C60E81F95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434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EF8043-5E0F-46E0-B2EF-349AA6F20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90DB7C9-AB6E-4C56-B925-505E704E8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EA9A864-3BB5-47FB-B7DB-5DC6B690F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4F0A-F814-401C-A817-E98200E84F5C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C257C03-27C5-45EE-8B4F-49DDF3C26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C854433-5E4C-4E3F-80B8-B8B0E5404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AE97-2205-43D4-8995-C60E81F95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55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0D6B20-0CE4-48B6-8860-FCC6029E4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239D9C0-A7B0-4A07-A603-3411AC0AF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01F6391-BE32-4ABC-AB6C-4B64C6CE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4F0A-F814-401C-A817-E98200E84F5C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FBDCE3F-483D-422A-B386-E4C0908BE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67682D8-0834-4333-B623-5CC8C0A3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AE97-2205-43D4-8995-C60E81F95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119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4FD092-F277-4D7A-B6F9-ADD3F1B3D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2FE0090-6A08-4C10-9DE0-72D21F235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57A636C-07C9-474D-B842-8077EE6B2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266A543-EB6E-4C74-B01D-A870099FE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4F0A-F814-401C-A817-E98200E84F5C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6AAC44F-270B-433B-A225-C7033109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5E5D546-1A56-4B14-A30E-D13A84751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AE97-2205-43D4-8995-C60E81F95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806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560CEA-1D38-49E7-B10A-F8CFB7D63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06639A8-5884-45C1-861A-D515D891D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5D1B826-7F8D-4B45-AA34-C956DDA7A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0E271A3-241D-471E-B2B5-9AABABE4A6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39FD2F8-818F-4FF2-B02F-292D82404E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59313ACC-4F01-4AD3-98CE-6963652EE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4F0A-F814-401C-A817-E98200E84F5C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5C69A0D-DD07-4775-8ED8-5B7D4BEC8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403D429-2684-47A5-B9B6-4CDBD13F0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AE97-2205-43D4-8995-C60E81F95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09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F0ED07-0F93-4287-BB6E-E364F078A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777FCDA-80E1-4788-938C-758CC766B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4F0A-F814-401C-A817-E98200E84F5C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E9E3ED4-DBE6-421C-8A89-C0032A165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D821FD8-AA8D-45B6-9EDE-F782AD484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AE97-2205-43D4-8995-C60E81F95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83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820A8B0-B404-417E-8841-DCC74AA87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4F0A-F814-401C-A817-E98200E84F5C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347AFBE-2045-45B2-999F-4CF901590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3B963DE-8D20-41D4-A847-1906BC3C9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AE97-2205-43D4-8995-C60E81F95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28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324296-DF76-4822-BFC9-9D80A62B7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43824BB-F141-4267-8288-1EC73AA67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4EB3437-BEFC-4D66-B937-CDF15E562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B127995-3945-4FE9-9C18-8700CCDD2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4F0A-F814-401C-A817-E98200E84F5C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61787CD-4ED0-4FD2-8706-2FB5032D0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813B237-99F3-4296-9D0A-E33D83A7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AE97-2205-43D4-8995-C60E81F95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79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5AF08E-5F1F-4AC0-AC29-1237BCAE7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9481B7E-0A80-4F00-B939-7A35439B5F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3A5BDA7-0E52-4BD4-9362-AB0D7A424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2B2CD67-A924-4795-B0A1-2992F4FE0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4F0A-F814-401C-A817-E98200E84F5C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09BCA2C-218A-472D-B06F-65E5EC96E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2CFB0C6-B7F6-4652-B3BA-08460AE7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8AE97-2205-43D4-8995-C60E81F953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7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E15AE9-DA75-4E93-BEF0-5926F838B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3FD27F2-ACA7-4A66-B732-A0618A6BB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D96E7CF-3372-4A12-A216-8DF15A3C0A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54F0A-F814-401C-A817-E98200E84F5C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031B0D7-608B-45E5-8271-57CCE89371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1700988-502D-4442-9C40-1D32FBC8E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8AE97-2205-43D4-8995-C60E81F9535E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82D0620-C597-4122-996C-CA506BCF9AE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6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2F6F27-2624-4FA0-8E5A-062648E90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3890" y="218360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Мастер-класс</a:t>
            </a:r>
            <a:br>
              <a:rPr lang="ru-RU" b="1" dirty="0" smtClean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поделки из древесины, металла и других конструкционных материалов</a:t>
            </a:r>
            <a:br>
              <a:rPr lang="ru-RU" b="1" dirty="0" smtClean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«Музыка (колокольчики) ветра»</a:t>
            </a:r>
            <a:endParaRPr lang="ru-RU" b="1" dirty="0">
              <a:solidFill>
                <a:schemeClr val="bg1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8E3AF8F-AA02-4514-8CD7-9989BAD21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571205"/>
            <a:ext cx="6442366" cy="1655762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технологии 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Мустафаева</a:t>
            </a:r>
            <a:r>
              <a:rPr lang="ru-RU" sz="36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Т.Ф.</a:t>
            </a:r>
            <a:endParaRPr lang="ru-RU" sz="36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solidFill>
                  <a:srgbClr val="DE7113"/>
                </a:solidFill>
              </a:rPr>
              <a:t> </a:t>
            </a:r>
            <a:endParaRPr lang="ru-RU" dirty="0">
              <a:solidFill>
                <a:srgbClr val="DE7113"/>
              </a:solidFill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28E3AF8F-AA02-4514-8CD7-9989BAD21F31}"/>
              </a:ext>
            </a:extLst>
          </p:cNvPr>
          <p:cNvSpPr txBox="1">
            <a:spLocks/>
          </p:cNvSpPr>
          <p:nvPr/>
        </p:nvSpPr>
        <p:spPr>
          <a:xfrm>
            <a:off x="221673" y="115309"/>
            <a:ext cx="11388435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ru-RU" sz="36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3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Кольчугинская</a:t>
            </a:r>
            <a:r>
              <a:rPr lang="ru-RU" sz="36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школа №1 имени </a:t>
            </a:r>
            <a:r>
              <a:rPr lang="ru-RU" sz="36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Авраамова</a:t>
            </a:r>
            <a:r>
              <a:rPr lang="ru-RU" sz="36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Г.Н.»</a:t>
            </a:r>
            <a:endParaRPr lang="ru-RU" sz="3600" dirty="0" smtClean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DE7113"/>
                </a:solidFill>
              </a:rPr>
              <a:t> </a:t>
            </a:r>
            <a:endParaRPr lang="ru-RU" dirty="0">
              <a:solidFill>
                <a:srgbClr val="DE71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1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300" b="1" dirty="0" smtClean="0">
                <a:solidFill>
                  <a:prstClr val="white">
                    <a:lumMod val="95000"/>
                  </a:prstClr>
                </a:solidFill>
                <a:latin typeface="Monotype Corsiva" panose="03010101010201010101" pitchFamily="66" charset="0"/>
              </a:rPr>
              <a:t>Спасибо за внимание !</a:t>
            </a:r>
            <a:endParaRPr lang="ru-RU" dirty="0"/>
          </a:p>
        </p:txBody>
      </p:sp>
      <p:pic>
        <p:nvPicPr>
          <p:cNvPr id="1026" name="Picture 2" descr="Платье ,,АРОМАТ ЛАВАНДЫ,, | Вязание крючком. Ваши работ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t="2724" r="-1060" b="15943"/>
          <a:stretch/>
        </p:blipFill>
        <p:spPr bwMode="auto">
          <a:xfrm>
            <a:off x="0" y="1"/>
            <a:ext cx="12192000" cy="743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87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382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>Музыка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>(колокольчики) ветра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>- всем известный атрибут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>фэн-шуй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>.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>Считается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>, что музыка ветра применяется для защиты дома от негативной энергии и может располагаться как над дверьми, так и над окнами. Она бывает металлическая, керамическая и бамбуковая, а так же может иметь разное количество трубочек. Материал и цвет музыки ветра способны усиливать действие той или иной стихии в доме. </a:t>
            </a:r>
          </a:p>
        </p:txBody>
      </p:sp>
    </p:spTree>
    <p:extLst>
      <p:ext uri="{BB962C8B-B14F-4D97-AF65-F5344CB8AC3E}">
        <p14:creationId xmlns:p14="http://schemas.microsoft.com/office/powerpoint/2010/main" val="25952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927" y="891597"/>
            <a:ext cx="10515600" cy="5523058"/>
          </a:xfrm>
        </p:spPr>
        <p:txBody>
          <a:bodyPr>
            <a:normAutofit fontScale="90000"/>
          </a:bodyPr>
          <a:lstStyle/>
          <a:p>
            <a:r>
              <a:rPr lang="ru-RU" sz="7300" b="1" dirty="0" smtClean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>Цели:</a:t>
            </a:r>
            <a:r>
              <a:rPr lang="ru-RU" sz="7300" b="1" dirty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7300" b="1" dirty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>1.Активизация творческой деятельности уч-ся.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dirty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>2.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> Создание поделок из подручного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>материала.</a:t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>3.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> Способствовать познанию свойств материалов, желанию экспериментировать с ними.</a:t>
            </a:r>
            <a:br>
              <a:rPr lang="ru-RU" dirty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>4.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>Развитие творческих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>способностей у детей через создание поделок из различных материалов.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>5. Развивать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>мелкую моторику рук, пальцев, умение владеть инструментами и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>материалами.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dirty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>6.Воспитывать 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>аккуратность, целеустремленность, настойчивость в достижении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>цели.</a:t>
            </a:r>
            <a:endParaRPr lang="ru-RU" dirty="0">
              <a:solidFill>
                <a:schemeClr val="bg1">
                  <a:lumMod val="9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47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927" y="891597"/>
            <a:ext cx="10515600" cy="5523058"/>
          </a:xfrm>
        </p:spPr>
        <p:txBody>
          <a:bodyPr>
            <a:normAutofit/>
          </a:bodyPr>
          <a:lstStyle/>
          <a:p>
            <a:r>
              <a:rPr lang="ru-RU" sz="7300" b="1" dirty="0" smtClean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>Материалы и оборудование:</a:t>
            </a:r>
            <a:r>
              <a:rPr lang="ru-RU" sz="7300" b="1" dirty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7300" b="1" dirty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>- плоскогубцы, шило, дрель, дырокол, ножницы, отвертка, крючок, клеевой пистолет; </a:t>
            </a:r>
            <a:b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>- ракушки, древесина, металлические элементы, стеклышки, камушки, бисер, керамические изделия, монеты, шнуровки, веревки, цепочки  </a:t>
            </a: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>и </a:t>
            </a: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>ажурные </a:t>
            </a: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>ключиков, хрустальных бусин и блестящих </a:t>
            </a: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>подвески, колокольчики, пяльцы, вышивка и пр. </a:t>
            </a:r>
            <a:endParaRPr lang="ru-RU" sz="4000" dirty="0">
              <a:solidFill>
                <a:schemeClr val="bg1">
                  <a:lumMod val="9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24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73109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>Возможные 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>варианты (из металлических элементов, древесины, природного </a:t>
            </a:r>
            <a:r>
              <a:rPr lang="ru-RU" sz="3200" b="1" smtClean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>материала,пластика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> и пр. конструкционных материалов):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3200" b="1" dirty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</a:br>
            <a:endParaRPr lang="ru-RU" sz="3200" dirty="0">
              <a:solidFill>
                <a:schemeClr val="bg1">
                  <a:lumMod val="9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" y="1477962"/>
            <a:ext cx="2509124" cy="37636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74" y="2288599"/>
            <a:ext cx="3181725" cy="44794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161" y="1480462"/>
            <a:ext cx="5190875" cy="33352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105" y="2226378"/>
            <a:ext cx="3228851" cy="45416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530" y="1477962"/>
            <a:ext cx="5566130" cy="39383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9564" y="3219878"/>
            <a:ext cx="4730906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8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300" b="1" dirty="0" smtClean="0">
                <a:solidFill>
                  <a:prstClr val="white">
                    <a:lumMod val="95000"/>
                  </a:prstClr>
                </a:solidFill>
                <a:latin typeface="Monotype Corsiva" panose="03010101010201010101" pitchFamily="66" charset="0"/>
              </a:rPr>
              <a:t>Подготовка материала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89" y="1477328"/>
            <a:ext cx="4389120" cy="32918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64531" y="2161223"/>
            <a:ext cx="3911919" cy="52158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231" y="1477328"/>
            <a:ext cx="3348990" cy="4465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95712" y="2161223"/>
            <a:ext cx="3911918" cy="521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1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25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4720" cy="1325563"/>
          </a:xfrm>
        </p:spPr>
        <p:txBody>
          <a:bodyPr>
            <a:normAutofit fontScale="90000"/>
          </a:bodyPr>
          <a:lstStyle/>
          <a:p>
            <a:r>
              <a:rPr lang="ru-RU" sz="7300" b="1" dirty="0" smtClean="0">
                <a:solidFill>
                  <a:prstClr val="white">
                    <a:lumMod val="95000"/>
                  </a:prstClr>
                </a:solidFill>
                <a:latin typeface="Monotype Corsiva" panose="03010101010201010101" pitchFamily="66" charset="0"/>
              </a:rPr>
              <a:t>Подготовка материала</a:t>
            </a:r>
            <a:br>
              <a:rPr lang="ru-RU" sz="7300" b="1" dirty="0" smtClean="0">
                <a:solidFill>
                  <a:prstClr val="white">
                    <a:lumMod val="95000"/>
                  </a:prstClr>
                </a:solidFill>
                <a:latin typeface="Monotype Corsiva" panose="03010101010201010101" pitchFamily="66" charset="0"/>
              </a:rPr>
            </a:br>
            <a:r>
              <a:rPr lang="ru-RU" sz="3100" b="1" dirty="0" smtClean="0">
                <a:solidFill>
                  <a:prstClr val="white">
                    <a:lumMod val="95000"/>
                  </a:prstClr>
                </a:solidFill>
                <a:latin typeface="Monotype Corsiva" panose="03010101010201010101" pitchFamily="66" charset="0"/>
              </a:rPr>
              <a:t>(покраска, удаление лишних элементов, пробивание /просверливание/отверстий)</a:t>
            </a:r>
            <a:endParaRPr lang="ru-RU" sz="31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90688"/>
            <a:ext cx="6339840" cy="47548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275" y="1690688"/>
            <a:ext cx="3566160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300" b="1" dirty="0" smtClean="0">
                <a:solidFill>
                  <a:prstClr val="white">
                    <a:lumMod val="95000"/>
                  </a:prstClr>
                </a:solidFill>
                <a:latin typeface="Monotype Corsiva" panose="03010101010201010101" pitchFamily="66" charset="0"/>
              </a:rPr>
              <a:t>Закрепление элементов поделки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8445" y="791845"/>
            <a:ext cx="4324350" cy="5765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190" y="1512569"/>
            <a:ext cx="3886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9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300" b="1" dirty="0" smtClean="0">
                <a:solidFill>
                  <a:prstClr val="white">
                    <a:lumMod val="95000"/>
                  </a:prstClr>
                </a:solidFill>
                <a:latin typeface="Monotype Corsiva" panose="03010101010201010101" pitchFamily="66" charset="0"/>
              </a:rPr>
              <a:t>Окончательная отделка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91" y="1377951"/>
            <a:ext cx="3328021" cy="44373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221" y="1690688"/>
            <a:ext cx="3429000" cy="4572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0"/>
          <a:stretch/>
        </p:blipFill>
        <p:spPr>
          <a:xfrm>
            <a:off x="7976220" y="2128838"/>
            <a:ext cx="3239468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1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65</Words>
  <Application>Microsoft Office PowerPoint</Application>
  <PresentationFormat>Широкоэкранный</PresentationFormat>
  <Paragraphs>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Monotype Corsiva</vt:lpstr>
      <vt:lpstr>Times New Roman</vt:lpstr>
      <vt:lpstr>Тема Office</vt:lpstr>
      <vt:lpstr>Мастер-класс поделки из древесины, металла и других конструкционных материалов «Музыка (колокольчики) ветра»</vt:lpstr>
      <vt:lpstr>Музыка (колокольчики) ветра - всем известный атрибут фэн-шуй.  Считается, что музыка ветра применяется для защиты дома от негативной энергии и может располагаться как над дверьми, так и над окнами. Она бывает металлическая, керамическая и бамбуковая, а так же может иметь разное количество трубочек. Материал и цвет музыки ветра способны усиливать действие той или иной стихии в доме. </vt:lpstr>
      <vt:lpstr>Цели: 1.Активизация творческой деятельности уч-ся. 2. Создание поделок из подручного материала. 3. Способствовать познанию свойств материалов, желанию экспериментировать с ними. 4. Развитие творческих способностей у детей через создание поделок из различных материалов.  5. Развивать мелкую моторику рук, пальцев, умение владеть инструментами и материалами. 6.Воспитывать  аккуратность, целеустремленность, настойчивость в достижении цели.</vt:lpstr>
      <vt:lpstr>Материалы и оборудование: - плоскогубцы, шило, дрель, дырокол, ножницы, отвертка, крючок, клеевой пистолет;  - ракушки, древесина, металлические элементы, стеклышки, камушки, бисер, керамические изделия, монеты, шнуровки, веревки, цепочки  и ажурные ключиков, хрустальных бусин и блестящих подвески, колокольчики, пяльцы, вышивка и пр. </vt:lpstr>
      <vt:lpstr>Возможные варианты (из металлических элементов, древесины, природного материала,пластика и пр. конструкционных материалов): </vt:lpstr>
      <vt:lpstr>Подготовка материала</vt:lpstr>
      <vt:lpstr>Подготовка материала (покраска, удаление лишних элементов, пробивание /просверливание/отверстий)</vt:lpstr>
      <vt:lpstr>Закрепление элементов поделки</vt:lpstr>
      <vt:lpstr>Окончательная отделка</vt:lpstr>
      <vt:lpstr>Спасибо за внимание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школа</cp:lastModifiedBy>
  <cp:revision>23</cp:revision>
  <dcterms:created xsi:type="dcterms:W3CDTF">2021-10-28T11:51:48Z</dcterms:created>
  <dcterms:modified xsi:type="dcterms:W3CDTF">2021-11-14T08:02:32Z</dcterms:modified>
</cp:coreProperties>
</file>