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sldIdLst>
    <p:sldId id="256" r:id="rId2"/>
    <p:sldId id="257" r:id="rId3"/>
    <p:sldId id="258" r:id="rId4"/>
    <p:sldId id="259" r:id="rId5"/>
    <p:sldId id="279" r:id="rId6"/>
    <p:sldId id="260" r:id="rId7"/>
    <p:sldId id="280" r:id="rId8"/>
    <p:sldId id="261" r:id="rId9"/>
    <p:sldId id="281" r:id="rId10"/>
    <p:sldId id="262" r:id="rId11"/>
    <p:sldId id="28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методы и технологии преподавания иностранных языков в школе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Кротова Г.Е.,  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учитель высшей категории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26.09.2022г.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73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Индивидуальные и коллективные</a:t>
            </a:r>
          </a:p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Тихие и подвижные</a:t>
            </a:r>
          </a:p>
          <a:p>
            <a:pPr marL="0" indent="0"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Ролевые </a:t>
            </a:r>
          </a:p>
          <a:p>
            <a:pPr marL="0" indent="0">
              <a:buNone/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8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Ролевая игра «Покупка сувениров»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D:\мои фото 1\ШКОЛА\покупка сувениров\IMG_4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560840" cy="528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67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Модельный метод обучения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урок-суд</a:t>
            </a:r>
          </a:p>
          <a:p>
            <a:pPr marL="0" indent="0"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урок-аукцион</a:t>
            </a:r>
          </a:p>
          <a:p>
            <a:pPr marL="0" indent="0"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урок-пресс-конференция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74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Метод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Mind-Map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7" y="1340768"/>
            <a:ext cx="676875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98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1" y="548680"/>
            <a:ext cx="626469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34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Метод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Brain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Storming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1556792"/>
            <a:ext cx="648072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42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Cluster-Method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(гроздь)</a:t>
            </a:r>
            <a:r>
              <a:rPr lang="ru-RU" b="1" dirty="0"/>
              <a:t> 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составления: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Ключевое слово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Запись слов, спонтанно приходящих в голову, записываются вокруг основного слова. Они обводятся и соединяются с основным словом.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Каждое новое слово образует собой новое ядро, которое вызывает дальнейшие ассоциации.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88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548680"/>
            <a:ext cx="734481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20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Синквейн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написания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 первой строчке тема называется одним словом (обычно существительным).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Вторая строчка — это описание темы в двух словах (двумя прилагательными).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Третья строчка — это описание действия в рамках этой темы тремя словами.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Четвертая строка — фраза из четырех строк, показывающая отношение к теме.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Пятая строка — это синоним из одного слова, который повторяет суть темы.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29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692696"/>
            <a:ext cx="6840759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54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250706"/>
          </a:xfrm>
        </p:spPr>
        <p:txBody>
          <a:bodyPr>
            <a:normAutofit/>
          </a:bodyPr>
          <a:lstStyle/>
          <a:p>
            <a:pPr algn="l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-- интерактивное обучение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-- информационно-коммуникационные,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-- проектный метод,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-- исследовательскую деятельность учащихся,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-- технологию обучения в сотрудничестве или групповую работу,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--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технологии.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19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Разучивание песен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стихов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Рифмованная речь легче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запоминается учащимися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Дети охотно и легко учат стихи и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песни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Речевые клише вводятся и заучиваются детьми целиком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4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сказочного фольклора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лингвистической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компетенции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учащихся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активного запаса слов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учащихся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психологического комфорта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Важное средство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нравственного воспитания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личности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речевых навыков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81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260648"/>
            <a:ext cx="734481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36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Целевое обучение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>
                <a:latin typeface="Times New Roman" pitchFamily="18" charset="0"/>
                <a:cs typeface="Times New Roman" pitchFamily="18" charset="0"/>
              </a:rPr>
            </a:b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Самостоятельное изучение темы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0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Изучение языка с помощью переводов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Виды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работ:</a:t>
            </a:r>
          </a:p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работа со словарем,</a:t>
            </a:r>
          </a:p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активное чтение как вслух, так и про себя,</a:t>
            </a:r>
          </a:p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ведение собственного словарика с лексикой по темам.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89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Эмоционально-смысловой подход</a:t>
            </a:r>
            <a:br>
              <a:rPr lang="ru-RU" sz="5400" b="1" dirty="0"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Свободное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общение преподавателя с учениками с первого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занятия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32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Общие рекомендации по обучению детей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Комбинируйте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Экспериментируйте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Придумывайте авторские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методы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Получайте дополнительное образование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36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Английский алфавит с транскрипцией произношением и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213" y="188913"/>
            <a:ext cx="8390259" cy="6502400"/>
          </a:xfrm>
          <a:noFill/>
        </p:spPr>
      </p:pic>
    </p:spTree>
    <p:extLst>
      <p:ext uri="{BB962C8B-B14F-4D97-AF65-F5344CB8AC3E}">
        <p14:creationId xmlns:p14="http://schemas.microsoft.com/office/powerpoint/2010/main" val="246875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80728"/>
            <a:ext cx="77048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Интерактивное обучение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это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погруженное в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общение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/>
          </a:p>
          <a:p>
            <a:endParaRPr lang="ru-RU" sz="4000" dirty="0" smtClean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444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основные группы методов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интерактивной работы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Кооперативная учебная деятельность 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Фронтальная работа 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Дискуссионное обучение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Игровое обучение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72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12749"/>
            <a:ext cx="3888431" cy="308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750"/>
            <a:ext cx="4320479" cy="323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3350012"/>
            <a:ext cx="4679950" cy="324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99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Информационно-коммуникационные технологии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Компьютерные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презентации в 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Point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Видеоролики,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учебные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фильмы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Электронные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приложения к 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УМК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Интерактивные задания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Интерактивные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тесты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95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и фото 1\ШКОЛА\неделя англ.яз., 17\IMG_5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10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проектного обучения и исследовательской деятельности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9248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Определение темы</a:t>
            </a:r>
          </a:p>
          <a:p>
            <a:pPr lvl="0"/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Определение конечного результата</a:t>
            </a:r>
          </a:p>
          <a:p>
            <a:pPr lvl="0"/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Обсуждение и составление плана проекта</a:t>
            </a:r>
          </a:p>
          <a:p>
            <a:pPr lvl="0"/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Сбор информации</a:t>
            </a:r>
          </a:p>
          <a:p>
            <a:pPr lvl="0"/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Обработка информации</a:t>
            </a:r>
          </a:p>
          <a:p>
            <a:pPr lvl="0"/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Оформление проекта</a:t>
            </a:r>
          </a:p>
          <a:p>
            <a:pPr lvl="0"/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Презентация проекта</a:t>
            </a:r>
          </a:p>
          <a:p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Оценка 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57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9" y="260648"/>
            <a:ext cx="453650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331" y="3573016"/>
            <a:ext cx="485933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2" descr="D:\мои фото 1\ШКОЛА\неделя англ.яз., 17\IMG_55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11" y="764704"/>
            <a:ext cx="420046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03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212</TotalTime>
  <Words>200</Words>
  <Application>Microsoft Office PowerPoint</Application>
  <PresentationFormat>Экран (4:3)</PresentationFormat>
  <Paragraphs>83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Солнцестояние</vt:lpstr>
      <vt:lpstr> Современные методы и технологии преподавания иностранных языков в школе                                            Кротова Г.Е.,                                                                  учитель высшей категории    26.09.2022г.</vt:lpstr>
      <vt:lpstr>-- интерактивное обучение -- информационно-коммуникационные, -- проектный метод, -- исследовательскую деятельность учащихся, -- технологию обучения в сотрудничестве или групповую работу, -- здоровьесберегающие технологии. </vt:lpstr>
      <vt:lpstr>Презентация PowerPoint</vt:lpstr>
      <vt:lpstr>4 основные группы методов интерактивной работы </vt:lpstr>
      <vt:lpstr>Презентация PowerPoint</vt:lpstr>
      <vt:lpstr>  Информационно-коммуникационные технологии </vt:lpstr>
      <vt:lpstr>Презентация PowerPoint</vt:lpstr>
      <vt:lpstr>Технология проектного обучения и исследовательской деятельности</vt:lpstr>
      <vt:lpstr>Презентация PowerPoint</vt:lpstr>
      <vt:lpstr> Игры  </vt:lpstr>
      <vt:lpstr>Ролевая игра «Покупка сувениров»</vt:lpstr>
      <vt:lpstr>Модельный метод обучения</vt:lpstr>
      <vt:lpstr>Метод «Mind-Map» </vt:lpstr>
      <vt:lpstr>Презентация PowerPoint</vt:lpstr>
      <vt:lpstr>Метод «Brain Storming» </vt:lpstr>
      <vt:lpstr>Cluster-Method (гроздь) </vt:lpstr>
      <vt:lpstr>Презентация PowerPoint</vt:lpstr>
      <vt:lpstr>Синквейн</vt:lpstr>
      <vt:lpstr>Презентация PowerPoint</vt:lpstr>
      <vt:lpstr>Разучивание песен и стихов</vt:lpstr>
      <vt:lpstr> Использование сказочного фольклора  </vt:lpstr>
      <vt:lpstr>Презентация PowerPoint</vt:lpstr>
      <vt:lpstr>Целевое обучение </vt:lpstr>
      <vt:lpstr>Изучение языка с помощью переводов </vt:lpstr>
      <vt:lpstr>Эмоционально-смысловой подход </vt:lpstr>
      <vt:lpstr>Общие рекомендации по обучению детей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методы и технологии преподавания иностранных языков в школе </dc:title>
  <cp:lastModifiedBy>DNA7 X86</cp:lastModifiedBy>
  <cp:revision>26</cp:revision>
  <dcterms:modified xsi:type="dcterms:W3CDTF">2022-09-25T20:13:02Z</dcterms:modified>
</cp:coreProperties>
</file>