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6" r:id="rId13"/>
    <p:sldId id="267" r:id="rId14"/>
    <p:sldId id="278" r:id="rId15"/>
    <p:sldId id="275" r:id="rId16"/>
    <p:sldId id="268" r:id="rId17"/>
    <p:sldId id="269" r:id="rId18"/>
    <p:sldId id="270" r:id="rId19"/>
    <p:sldId id="273" r:id="rId20"/>
    <p:sldId id="271" r:id="rId21"/>
    <p:sldId id="272" r:id="rId22"/>
    <p:sldId id="274" r:id="rId23"/>
    <p:sldId id="276" r:id="rId24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Алиева Асибе Энверовна</a:t>
            </a:r>
            <a:br>
              <a:rPr lang="ru-RU" dirty="0" smtClean="0"/>
            </a:br>
            <a:r>
              <a:rPr lang="ru-RU" sz="2800" dirty="0" smtClean="0"/>
              <a:t>учитель географии</a:t>
            </a:r>
            <a:br>
              <a:rPr lang="ru-RU" sz="2800" dirty="0" smtClean="0"/>
            </a:br>
            <a:r>
              <a:rPr lang="ru-RU" sz="2800" dirty="0" smtClean="0"/>
              <a:t>«Гвардейская школа-гимназия №3»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232367"/>
            <a:ext cx="7766936" cy="9153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Стаж работы 6 лет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87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2)Технология проектной деятельности</a:t>
            </a:r>
            <a:br>
              <a:rPr lang="ru-RU" b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Предполагает самостоятельное освоение учебного географического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материала и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конкретного продукта:</a:t>
            </a:r>
            <a:b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макет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модель;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карта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справочник, фотоотчет, фильм;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газета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журнал, буклет;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игра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праздник, экскурсия;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презентация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изучение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описание объектов и процессов природы.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5 - 7 классах: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«Путешествие капельки воды», «По следам великих путешественников» и т. д.  «Удивительная Африка»,  «Природные зоны Африки», </a:t>
            </a:r>
            <a:br>
              <a:rPr lang="ru-RU" sz="22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«По следам Ливингстона», «Памятки туристам (отправляющимся в путешествие по странам или природным зонам)», «Визитки стран», «Имя на карте» и т.п.</a:t>
            </a:r>
            <a:br>
              <a:rPr lang="ru-RU" sz="22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Проектная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деятельность учащихся может занимать 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как весь урок, так и его часть.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887306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3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738949"/>
          </a:xfrm>
        </p:spPr>
        <p:txBody>
          <a:bodyPr/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3) Метод </a:t>
            </a: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моделирования</a:t>
            </a:r>
            <a:b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Макетирование и создание объемных моделей, муляжей, макетов позволяет получить ясное представление о процессах и объектах. 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учебниках 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изд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«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Вентана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-Граф» метод моделирования - один из ведущих в научном познании.</a:t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i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Объемные действующие модели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из подручных материалов: </a:t>
            </a:r>
            <a:b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«Слои «твердой» Земли»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создание 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пластилиновой модели Земли.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b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«Вулканы Земли»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модель вулкана.            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Рельеф» </a:t>
            </a:r>
            <a:r>
              <a:rPr lang="ru-RU" sz="2000" i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 модель холма.</a:t>
            </a:r>
            <a:r>
              <a:rPr lang="ru-RU" sz="2000" b="1" i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«Подземные воды» - 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модель родника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2000" b="1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Внутреннее строение Земли</a:t>
            </a:r>
            <a:r>
              <a:rPr lang="ru-RU" sz="2000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lang="ru-RU" sz="2000" i="1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Модель </a:t>
            </a:r>
            <a:r>
              <a:rPr lang="ru-RU" sz="2000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вулкана</a:t>
            </a:r>
            <a:r>
              <a:rPr lang="ru-RU" sz="2000" b="1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7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99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http://www.tanush.org.ru/lj/2011/method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2487" r="59167" b="19312"/>
          <a:stretch>
            <a:fillRect/>
          </a:stretch>
        </p:blipFill>
        <p:spPr bwMode="auto">
          <a:xfrm>
            <a:off x="5928496" y="735616"/>
            <a:ext cx="4576943" cy="440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4938902" cy="415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42" y="609600"/>
            <a:ext cx="3595007" cy="4793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03" y="489856"/>
            <a:ext cx="3774622" cy="50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1088885"/>
            <a:ext cx="8565969" cy="487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563946" cy="1320800"/>
          </a:xfrm>
        </p:spPr>
        <p:txBody>
          <a:bodyPr>
            <a:normAutofit fontScale="90000"/>
          </a:bodyPr>
          <a:lstStyle/>
          <a:p>
            <a:r>
              <a:rPr lang="ru-RU" altLang="ru-RU" b="1" i="1" u="sng" dirty="0"/>
              <a:t>Игровое моделирование   </a:t>
            </a:r>
            <a:r>
              <a:rPr lang="ru-RU" altLang="ru-RU" b="1" i="1" u="sng" dirty="0" smtClean="0"/>
              <a:t/>
            </a:r>
            <a:br>
              <a:rPr lang="ru-RU" altLang="ru-RU" b="1" i="1" u="sng" dirty="0" smtClean="0"/>
            </a:br>
            <a:r>
              <a:rPr lang="ru-RU" altLang="ru-RU" b="1" i="1" u="sng" dirty="0" smtClean="0"/>
              <a:t> </a:t>
            </a:r>
            <a:r>
              <a:rPr lang="ru-RU" altLang="ru-RU" u="sng" dirty="0"/>
              <a:t>(в качестве </a:t>
            </a:r>
            <a:r>
              <a:rPr lang="ru-RU" altLang="ru-RU" u="sng" dirty="0" err="1"/>
              <a:t>физминутки</a:t>
            </a:r>
            <a:r>
              <a:rPr lang="ru-RU" altLang="ru-RU" u="sng" dirty="0"/>
              <a:t>) 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125" t="55664" r="23828" b="12109"/>
          <a:stretch>
            <a:fillRect/>
          </a:stretch>
        </p:blipFill>
        <p:spPr>
          <a:xfrm>
            <a:off x="677334" y="1606122"/>
            <a:ext cx="8654043" cy="5040560"/>
          </a:xfrm>
          <a:ln w="88900" cap="sq" cmpd="thickThin">
            <a:solidFill>
              <a:srgbClr val="6633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8125" t="55664" r="23828" b="12109"/>
          <a:stretch>
            <a:fillRect/>
          </a:stretch>
        </p:blipFill>
        <p:spPr>
          <a:xfrm>
            <a:off x="852411" y="2194558"/>
            <a:ext cx="7403315" cy="3642225"/>
          </a:xfrm>
          <a:prstGeom prst="rect">
            <a:avLst/>
          </a:prstGeom>
          <a:ln w="88900" cap="sq" cmpd="thickThin">
            <a:solidFill>
              <a:srgbClr val="663300"/>
            </a:solidFill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88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81066" cy="1320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2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4) Активные приемы обучения. </a:t>
            </a:r>
            <a:br>
              <a:rPr lang="ru-RU" sz="22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«Мотивация» - прием «Шаг  навстречу»:</a:t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разгадывание кроссворда, загадки, решение нестандартного задания, чтение стихотворения (отрывка) и т.д.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«Климат»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8 классе использую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стихи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А.С. Пушкина «Зимнее утро» (Мороз и солнце; день чудесный!) и «Зимний вечер»  (Буря мглою небо кроет…) ,  Н. Рубцова «Во время грозы» (Завеса мутная дождя заволокла лесные дали…) - выявляем признаки циклонов и антициклонов,  теплого и холодного фронтов.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Загадки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1)Есть моря – не поплывешь, есть дороги – не пойдешь.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Горы, льды, пески, поля – вся на плоскости Земля.   (карта)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2) Раз решили вы, друзья, в дальний путь отправиться,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Уверяю вас – в пути  без него не справиться.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Он нам, друзья, - надежный друг,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Не даст нам заблудиться,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Укажет север, запад, юг, поможет возвратиться. (компас)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Прием «яркого пятна»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сказки и легенды, фрагменты из художественной литературы, случаи из истории науки, культуры и повседневной жизни, шутки, словом, любой материал, с темой урока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0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5" y="609600"/>
            <a:ext cx="4468329" cy="3452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037806"/>
            <a:ext cx="4400364" cy="26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18506" cy="1320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«Целеполагания»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«Мозговой штурм», «З-П-Х»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(«знаю –повторить -  хочу узнать»),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«Кластер предположений», «Поясните цитату (народную мудрость)», «Исключение»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др.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Домысливание»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Тему урока предлагаю в виде схемы или неоконченной фразы. Учащимся необходимо проанализировать увиденное и определить тему и цели урока.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04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788" y="609599"/>
            <a:ext cx="7863213" cy="3949338"/>
          </a:xfrm>
        </p:spPr>
        <p:txBody>
          <a:bodyPr>
            <a:normAutofit/>
          </a:bodyPr>
          <a:lstStyle/>
          <a:p>
            <a:r>
              <a:rPr lang="ru-RU" u="sng" dirty="0" smtClean="0"/>
              <a:t>Тема самообразования:</a:t>
            </a:r>
            <a:br>
              <a:rPr lang="ru-RU" u="sng" dirty="0" smtClean="0"/>
            </a:br>
            <a:r>
              <a:rPr lang="ru-RU" dirty="0"/>
              <a:t> </a:t>
            </a:r>
            <a:r>
              <a:rPr lang="ru-RU" b="1" dirty="0"/>
              <a:t>« Использование современных методов интерактивного обучения на уроках географии».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5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«Осмысления»</a:t>
            </a:r>
            <a:r>
              <a:rPr lang="ru-RU" alt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«Лови ошибку».</a:t>
            </a:r>
            <a:r>
              <a:rPr lang="ru-RU" altLang="ru-RU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Задание: найти ошибки в тексте и исправить их.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1) 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«Горы Анды расположены в восточной части Северной Америки. Это очень старые и разрушенные горы. Горы имеют сглаженные вершины, поросли лесом…»</a:t>
            </a:r>
            <a:b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«Природная зона занимает бассейн реки Конго.  Растительность многоярусная.  Наблюдаются резкие колебания температур в течение суток.  Почвы красно – желтые ферраллитные…»</a:t>
            </a:r>
            <a:b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«Почини цепочку».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географические объекты в порядке с востока от линии перемены дат на запад:    а) город </a:t>
            </a:r>
            <a:r>
              <a:rPr lang="ru-RU" altLang="ru-RU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Чарапунджи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б) Аденский залив; </a:t>
            </a:r>
            <a:b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вулкан Камерун;      г) мыс </a:t>
            </a:r>
            <a:r>
              <a:rPr lang="ru-RU" altLang="ru-RU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Бранку;     д) остров Шри- Ланка;  </a:t>
            </a:r>
            <a:r>
              <a:rPr lang="ru-RU" alt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остров Ванкувер; ж) Панамский канал»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9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Рефлексии.</a:t>
            </a:r>
            <a:r>
              <a:rPr lang="ru-RU" alt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учебной рефлексии:</a:t>
            </a:r>
            <a:br>
              <a:rPr lang="ru-RU" alt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физическую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(успел – не успел);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сенсорную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(самочувствие: комфортно – дискомфортно);</a:t>
            </a:r>
            <a:r>
              <a:rPr lang="ru-RU" altLang="ru-RU" sz="2400" dirty="0">
                <a:latin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интеллектуальную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(что понял, что осознал – что не понял, какие затруднения испытывал)</a:t>
            </a:r>
            <a:r>
              <a:rPr lang="ru-RU" altLang="ru-RU" sz="2400" dirty="0">
                <a:latin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 </a:t>
            </a: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рефлексия настроения и эмоционального состояния;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«Лесенка успеха», « Дерево успеха» -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рефлексия деятельности;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«Рефлексивный экран», «Моё мнение»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рефлексия содержания учебного материала.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754879"/>
            <a:ext cx="2415702" cy="1784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94" y="4781845"/>
            <a:ext cx="2016622" cy="175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Информационно-коммуникативные технологии. 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энциклопедии, электронные справочники, звуковые и видеофрагменты.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altLang="ru-RU" sz="2400" b="1" u="sng" dirty="0">
                <a:solidFill>
                  <a:srgbClr val="C00000"/>
                </a:solidFill>
              </a:rPr>
              <a:t>ворческие </a:t>
            </a:r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(составление детьми ребусов, кроссвордов и т.п.)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Групповая, парная, коллективная формы организации учебной деятельности.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«Природные зоны»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группа «ученых» исследует свою природную зону, используя план изучения природных зон, текст учебника, карты атласов, научный текст, компьютерные презентации, фотографии. В виде схемы (кластера) группы составляют отчет об итогах исследования (по заданной природной зоне). </a:t>
            </a:r>
            <a:b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 Нетрадиционные формы уроков: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– путешествия, уроки – исследования, уроки – соревнования и т.п.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42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323840"/>
          </a:xfrm>
        </p:spPr>
        <p:txBody>
          <a:bodyPr/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Успехов в творческих поисках!</a:t>
            </a:r>
            <a:b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СПАСИБО ЗА ВНИМАНИЕ!</a:t>
            </a:r>
            <a:endParaRPr lang="ru-RU" dirty="0"/>
          </a:p>
        </p:txBody>
      </p:sp>
      <p:pic>
        <p:nvPicPr>
          <p:cNvPr id="3" name="Рисунок 2" descr="глобус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4760" y="2133847"/>
            <a:ext cx="6250280" cy="4307593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444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71615" cy="5608320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«Реализация системно-</a:t>
            </a:r>
            <a:r>
              <a:rPr lang="ru-RU" dirty="0" err="1"/>
              <a:t>деятельностного</a:t>
            </a:r>
            <a:r>
              <a:rPr lang="ru-RU" dirty="0"/>
              <a:t> подхода на уроках географии. Из опыта </a:t>
            </a:r>
            <a:r>
              <a:rPr lang="ru-RU" dirty="0" smtClean="0"/>
              <a:t>работы </a:t>
            </a:r>
            <a:r>
              <a:rPr lang="ru-RU" dirty="0"/>
              <a:t>молодых учителей </a:t>
            </a:r>
            <a:r>
              <a:rPr lang="ru-RU" dirty="0" smtClean="0"/>
              <a:t>района»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«Научиться плавать можно только в воде, а научить действовать только в процессе деятельности»</a:t>
            </a:r>
            <a:br>
              <a:rPr lang="ru-RU" dirty="0"/>
            </a:br>
            <a:r>
              <a:rPr lang="ru-RU" dirty="0"/>
              <a:t>А. </a:t>
            </a:r>
            <a:r>
              <a:rPr lang="ru-RU" dirty="0" err="1"/>
              <a:t>Дистервег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1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224313" cy="4733109"/>
          </a:xfrm>
        </p:spPr>
        <p:txBody>
          <a:bodyPr>
            <a:normAutofit/>
          </a:bodyPr>
          <a:lstStyle/>
          <a:p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 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метод обучения, при котором учащийся не получает знания в готовом виде, а добывает их сам в процессе собственной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учебно-познавательной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6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438504"/>
          </a:xfrm>
        </p:spPr>
        <p:txBody>
          <a:bodyPr>
            <a:normAutofit fontScale="90000"/>
          </a:bodyPr>
          <a:lstStyle/>
          <a:p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обучения при СДП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учителя: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 классу не с ответом а с вопросом </a:t>
            </a: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i="1" dirty="0"/>
              <a:t>«Что вас удивило? Что интересного заметили?» …)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ученика: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 познание мира, (в специально организованных для этого условиях).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учения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процесс деятельности ученика.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59680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обучения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проблемное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обучения;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информационно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коммуникативные технологии;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проектной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исследовательской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игровые;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здоровье сберегающие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дифференцированное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обучение.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8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91" y="583474"/>
            <a:ext cx="10386906" cy="5817326"/>
          </a:xfrm>
        </p:spPr>
        <p:txBody>
          <a:bodyPr>
            <a:normAutofit fontScale="90000"/>
          </a:bodyPr>
          <a:lstStyle/>
          <a:p>
            <a:r>
              <a:rPr lang="ru-RU" altLang="ru-RU" b="1" i="1" u="sng" dirty="0">
                <a:solidFill>
                  <a:srgbClr val="92D050"/>
                </a:solidFill>
              </a:rPr>
              <a:t>1.Технология проблемного обучения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усвоение знаний и формирование навыков происходят в процессе решения проблемы под руководством учителя. 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проблемы может выступать проблемный вопрос, проблемная задача или проблемное задание.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 обучение реализуется с помощью следующих методов: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поискового (эвристического),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проблемного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изложения,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исследовательского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7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51" y="609600"/>
            <a:ext cx="10398035" cy="1320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b="1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«Природа Антарктиды»</a:t>
            </a:r>
            <a:r>
              <a:rPr lang="ru-RU" sz="27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«По количеству суммарной солнечной радиации Антарктиду можно сравнить с Московской областью. Но в Антарктиде средние температуры января (-50 С) (абсолютный минимум (-88,7 С), июля (-24 С), а в Москве, соответственно, (-11 С) и (+18 С).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     - В чем дело? Почему Антарктида самый холодный материк?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«Течения»</a:t>
            </a:r>
            <a:r>
              <a:rPr lang="ru-RU" sz="27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«В 18 веке между Европой и Америкой ходили почтовые суда. Со временем было замечено, что время, которое тратили корабли, проходя путь из Европы в Америку, почти в два раза превышало время, затраченное на обратную дорогу. Как вы думаете почему?»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«Рельеф»</a:t>
            </a:r>
            <a:r>
              <a:rPr lang="ru-RU" sz="27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«Можно ли считать законченным формирование рельефа территории, если в основании ее лежит платформа?» </a:t>
            </a:r>
            <a:br>
              <a:rPr lang="ru-RU" sz="27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«Население Африки» </a:t>
            </a: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    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«Почему у пигмеев – жителей влажных экваториальных лесов,  кожа более светлая, чем у бушменов или кафров -  жителей саванны?»   и т.п.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2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73634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качестве проблемы  - задания из ОГЭ.</a:t>
            </a: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«Попробуйте исследовать  участки под номерами 1,2,3 и определить,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какой участок подходит для катания с горки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- первой группе?  (второй группе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игры в хоккей?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(Футбол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3" name="Picture 4" descr="FBFC0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1329" r="34601" b="66536"/>
          <a:stretch>
            <a:fillRect/>
          </a:stretch>
        </p:blipFill>
        <p:spPr bwMode="auto">
          <a:xfrm>
            <a:off x="611188" y="2521130"/>
            <a:ext cx="7278778" cy="395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3877</TotalTime>
  <Words>159</Words>
  <Application>Microsoft Office PowerPoint</Application>
  <PresentationFormat>Широкоэкранный</PresentationFormat>
  <Paragraphs>19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Аспект</vt:lpstr>
      <vt:lpstr>Алиева Асибе Энверовна учитель географии «Гвардейская школа-гимназия №3»  </vt:lpstr>
      <vt:lpstr>Тема самообразования:  « Использование современных методов интерактивного обучения на уроках географии».</vt:lpstr>
      <vt:lpstr>«Реализация системно-деятельностного подхода на уроках географии. Из опыта работы молодых учителей района»  «Научиться плавать можно только в воде, а научить действовать только в процессе деятельности» А. Дистервег </vt:lpstr>
      <vt:lpstr>Системно — деятельностный подход — это метод обучения, при котором учащийся не получает знания в готовом виде, а добывает их сам в процессе собственной учебно-познавательной деятельности.  </vt:lpstr>
      <vt:lpstr>Модель обучения при СДП Позиция учителя: к классу не с ответом а с вопросом («Что вас удивило? Что интересного заметили?» …)   Позиция ученика: за познание мира, (в специально организованных для этого условиях). Процесс учения – это процесс деятельности ученика.</vt:lpstr>
      <vt:lpstr>Технологии обучения - проблемное обучения;  - информационно - коммуникативные технологии; - проектной деятельности;  - исследовательской деятельности; - игровые; - здоровье сберегающие технологии - дифференцированное обучение. </vt:lpstr>
      <vt:lpstr>1.Технология проблемного обучения - При котором усвоение знаний и формирование навыков происходят в процессе решения проблемы под руководством учителя.  - В качестве проблемы может выступать проблемный вопрос, проблемная задача или проблемное задание. Проблемное  обучение реализуется с помощью следующих методов:  - частично - поискового (эвристического),  - проблемного изложения,  - исследовательского. </vt:lpstr>
      <vt:lpstr>«Природа Антарктиды» «По количеству суммарной солнечной радиации Антарктиду можно сравнить с Московской областью. Но в Антарктиде средние температуры января (-50 С) (абсолютный минимум (-88,7 С), июля (-24 С), а в Москве, соответственно, (-11 С) и (+18 С).       - В чем дело? Почему Антарктида самый холодный материк?  «Течения»    «В 18 веке между Европой и Америкой ходили почтовые суда. Со временем было замечено, что время, которое тратили корабли, проходя путь из Европы в Америку, почти в два раза превышало время, затраченное на обратную дорогу. Как вы думаете почему?» «Рельеф» «Можно ли считать законченным формирование рельефа территории, если в основании ее лежит платформа?»  «Население Африки»          «Почему у пигмеев – жителей влажных экваториальных лесов,  кожа более светлая, чем у бушменов или кафров -  жителей саванны?»   и т.п. </vt:lpstr>
      <vt:lpstr>В качестве проблемы  - задания из ОГЭ.  «Попробуйте исследовать  участки под номерами 1,2,3 и определить, какой участок подходит для катания с горки - первой группе?  (второй группе – для игры в хоккей? (Футбол?) </vt:lpstr>
      <vt:lpstr>2)Технология проектной деятельности Предполагает самостоятельное освоение учебного географического материала и создание конкретного продукта: - макет, модель; - карта, справочник, фотоотчет, фильм; - газета, журнал, буклет; - игра, праздник, экскурсия; - презентация; - изучение и описание объектов и процессов природы. В 5 - 7 классах: «Путешествие капельки воды», «По следам великих путешественников» и т. д.  «Удивительная Африка»,  «Природные зоны Африки»,  «По следам Ливингстона», «Памятки туристам (отправляющимся в путешествие по странам или природным зонам)», «Визитки стран», «Имя на карте» и т.п. Проектная деятельность учащихся может занимать как весь урок, так и его часть.  </vt:lpstr>
      <vt:lpstr>Презентация PowerPoint</vt:lpstr>
      <vt:lpstr>3) Метод моделирования Макетирование и создание объемных моделей, муляжей, макетов позволяет получить ясное представление о процессах и объектах.  В учебниках  изд - ва «Вентана-Граф» метод моделирования - один из ведущих в научном познании. Объемные действующие модели из подручных материалов:   «Слои «твердой» Земли» - создание пластилиновой модели Земли.  «Вулканы Земли» - модель вулкана.              «Рельеф» -  модель холма. «Подземные воды» - модель родника.  Внутреннее строение Земли     Модель вулкана   </vt:lpstr>
      <vt:lpstr>Презентация PowerPoint</vt:lpstr>
      <vt:lpstr>Презентация PowerPoint</vt:lpstr>
      <vt:lpstr>Презентация PowerPoint</vt:lpstr>
      <vt:lpstr>Игровое моделирование     (в качестве физминутки)   </vt:lpstr>
      <vt:lpstr>4) Активные приемы обучения.  «Мотивация» - прием «Шаг  навстречу»: разгадывание кроссворда, загадки, решение нестандартного задания, чтение стихотворения (отрывка) и т.д.  «Климат» в 8 классе использую стихи А.С. Пушкина «Зимнее утро» (Мороз и солнце; день чудесный!) и «Зимний вечер»  (Буря мглою небо кроет…) ,  Н. Рубцова «Во время грозы» (Завеса мутная дождя заволокла лесные дали…) - выявляем признаки циклонов и антициклонов,  теплого и холодного фронтов. Загадки: 1)Есть моря – не поплывешь, есть дороги – не пойдешь. Горы, льды, пески, поля – вся на плоскости Земля.   (карта) 2) Раз решили вы, друзья, в дальний путь отправиться, Уверяю вас – в пути  без него не справиться. Он нам, друзья, - надежный друг,  Не даст нам заблудиться, Укажет север, запад, юг, поможет возвратиться. (компас) Прием «яркого пятна» - сказки и легенды, фрагменты из художественной литературы, случаи из истории науки, культуры и повседневной жизни, шутки, словом, любой материал, с темой урока  </vt:lpstr>
      <vt:lpstr>Презентация PowerPoint</vt:lpstr>
      <vt:lpstr>«Целеполагания» Прием «Мозговой штурм», «З-П-Х» («знаю –повторить -  хочу узнать»), «Кластер предположений», «Поясните цитату (народную мудрость)», «Исключение» и др. «Домысливание» Тему урока предлагаю в виде схемы или неоконченной фразы. Учащимся необходимо проанализировать увиденное и определить тему и цели урока. </vt:lpstr>
      <vt:lpstr>«Осмысления» Приём «Лови ошибку». Задание: найти ошибки в тексте и исправить их.   1) «Горы Анды расположены в восточной части Северной Америки. Это очень старые и разрушенные горы. Горы имеют сглаженные вершины, поросли лесом…» 2) «Природная зона занимает бассейн реки Конго.  Растительность многоярусная.  Наблюдаются резкие колебания температур в течение суток.  Почвы красно – желтые ферраллитные…» Приём «Почини цепочку».  «Распределите географические объекты в порядке с востока от линии перемены дат на запад:    а) город Чарапунджи;        б) Аденский залив;  в) вулкан Камерун;      г) мыс Кабу - Бранку;     д) остров Шри- Ланка;  е) остров Ванкувер; ж) Панамский канал» </vt:lpstr>
      <vt:lpstr>Этап Рефлексии. Виды учебной рефлексии: физическую (успел – не успел); сенсорную (самочувствие: комфортно – дискомфортно); интеллектуальную (что понял, что осознал – что не понял, какие затруднения испытывал) Прим «Светофор» - рефлексия настроения и эмоционального состояния;  «Лесенка успеха», « Дерево успеха» - рефлексия деятельности;  «Рефлексивный экран», «Моё мнение»  - рефлексия содержания учебного материала.  </vt:lpstr>
      <vt:lpstr>5) Информационно-коммуникативные технологии.  Электронные учебники, энциклопедии, электронные справочники, звуковые и видеофрагменты. 6) Творческие задания (составление детьми ребусов, кроссвордов и т.п.) 7) Групповая, парная, коллективная формы организации учебной деятельности. «Природные зоны» Каждая группа «ученых» исследует свою природную зону, используя план изучения природных зон, текст учебника, карты атласов, научный текст, компьютерные презентации, фотографии. В виде схемы (кластера) группы составляют отчет об итогах исследования (по заданной природной зоне).  8)  Нетрадиционные формы уроков:  уроки – путешествия, уроки – исследования, уроки – соревнования и т.п. </vt:lpstr>
      <vt:lpstr>Успехов в творческих поисках!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Алиева Асибе Энверовна учитель географии «Гвардейская школа-гимназия №3»</dc:title>
  <dc:creator>Асибе</dc:creator>
  <cp:lastModifiedBy>Асибе</cp:lastModifiedBy>
  <cp:revision>17</cp:revision>
  <cp:lastPrinted>2024-04-18T04:54:22Z</cp:lastPrinted>
  <dcterms:created xsi:type="dcterms:W3CDTF">2024-04-15T12:07:52Z</dcterms:created>
  <dcterms:modified xsi:type="dcterms:W3CDTF">2024-04-18T04:59:13Z</dcterms:modified>
</cp:coreProperties>
</file>