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6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5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1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0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127E0-0396-6708-5AC7-D710615D2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6244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F4120-7AAC-4C50-A603-A2B8ECC00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ru-RU" sz="4800" dirty="0">
                <a:solidFill>
                  <a:srgbClr val="FFFFFF"/>
                </a:solidFill>
              </a:rPr>
              <a:t>«Реализация системно-деятельностного подхода на уроках географии. Из опыта работы молодых учителей района»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73FB49-0667-45C8-A8C0-834E3E68E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ru-RU" sz="2200" dirty="0">
                <a:solidFill>
                  <a:srgbClr val="FFFFFF"/>
                </a:solidFill>
              </a:rPr>
              <a:t>МБОУ «</a:t>
            </a:r>
            <a:r>
              <a:rPr lang="ru-RU" sz="2200" dirty="0" err="1">
                <a:solidFill>
                  <a:srgbClr val="FFFFFF"/>
                </a:solidFill>
              </a:rPr>
              <a:t>Чистенская</a:t>
            </a:r>
            <a:r>
              <a:rPr lang="ru-RU" sz="2200" dirty="0">
                <a:solidFill>
                  <a:srgbClr val="FFFFFF"/>
                </a:solidFill>
              </a:rPr>
              <a:t> школа-гимназия им. И.С. Тарасюка»</a:t>
            </a:r>
            <a:br>
              <a:rPr lang="ru-RU" sz="2200" dirty="0">
                <a:solidFill>
                  <a:srgbClr val="FFFFFF"/>
                </a:solidFill>
              </a:rPr>
            </a:br>
            <a:r>
              <a:rPr lang="ru-RU" sz="2200" dirty="0" err="1">
                <a:solidFill>
                  <a:srgbClr val="FFFFFF"/>
                </a:solidFill>
              </a:rPr>
              <a:t>Тицкая</a:t>
            </a:r>
            <a:r>
              <a:rPr lang="ru-RU" sz="2200" dirty="0">
                <a:solidFill>
                  <a:srgbClr val="FFFFFF"/>
                </a:solidFill>
              </a:rPr>
              <a:t> Мария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199899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771815-8641-4716-A92C-ACD9338B66A4}"/>
              </a:ext>
            </a:extLst>
          </p:cNvPr>
          <p:cNvSpPr/>
          <p:nvPr/>
        </p:nvSpPr>
        <p:spPr>
          <a:xfrm>
            <a:off x="1530624" y="871353"/>
            <a:ext cx="8945217" cy="553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i="0" dirty="0">
                <a:effectLst/>
                <a:latin typeface="-apple-system"/>
              </a:rPr>
              <a:t>Составление кластеров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i="0" dirty="0">
                <a:effectLst/>
                <a:latin typeface="-apple-system"/>
              </a:rPr>
              <a:t>Работа с видеофрагментами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i="0" dirty="0">
                <a:effectLst/>
                <a:latin typeface="-apple-system"/>
              </a:rPr>
              <a:t>Работа по типовому плану 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i="0" dirty="0">
                <a:effectLst/>
                <a:latin typeface="-apple-system"/>
              </a:rPr>
              <a:t>Работа на контурных картах</a:t>
            </a: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dirty="0"/>
              <a:t>Тестирования, географические диктанты, зачёты по карте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ABA897-9B81-4BFE-B292-7DDF9E9EBB6F}"/>
              </a:ext>
            </a:extLst>
          </p:cNvPr>
          <p:cNvSpPr/>
          <p:nvPr/>
        </p:nvSpPr>
        <p:spPr>
          <a:xfrm>
            <a:off x="-1" y="185675"/>
            <a:ext cx="12192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</a:t>
            </a:r>
          </a:p>
        </p:txBody>
      </p:sp>
    </p:spTree>
    <p:extLst>
      <p:ext uri="{BB962C8B-B14F-4D97-AF65-F5344CB8AC3E}">
        <p14:creationId xmlns:p14="http://schemas.microsoft.com/office/powerpoint/2010/main" val="208771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B82040-39C7-4585-AE6A-C74758BEC047}"/>
              </a:ext>
            </a:extLst>
          </p:cNvPr>
          <p:cNvSpPr/>
          <p:nvPr/>
        </p:nvSpPr>
        <p:spPr>
          <a:xfrm>
            <a:off x="4413006" y="0"/>
            <a:ext cx="336598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-apple-system"/>
              </a:rPr>
              <a:t>Составление кластеров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DDCFD5-60C1-4085-8275-A5EA361FC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20"/>
          <a:stretch/>
        </p:blipFill>
        <p:spPr>
          <a:xfrm>
            <a:off x="321950" y="1311964"/>
            <a:ext cx="11512242" cy="554603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8EDDF3-0865-454C-937F-6340D2D1C8C7}"/>
              </a:ext>
            </a:extLst>
          </p:cNvPr>
          <p:cNvSpPr/>
          <p:nvPr/>
        </p:nvSpPr>
        <p:spPr>
          <a:xfrm>
            <a:off x="321950" y="473691"/>
            <a:ext cx="7553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Активизации работы учащихся на уроке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Рефлексия </a:t>
            </a:r>
          </a:p>
        </p:txBody>
      </p:sp>
    </p:spTree>
    <p:extLst>
      <p:ext uri="{BB962C8B-B14F-4D97-AF65-F5344CB8AC3E}">
        <p14:creationId xmlns:p14="http://schemas.microsoft.com/office/powerpoint/2010/main" val="23577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D4E849-FA02-40DD-932D-F0C7FE359345}"/>
              </a:ext>
            </a:extLst>
          </p:cNvPr>
          <p:cNvSpPr/>
          <p:nvPr/>
        </p:nvSpPr>
        <p:spPr>
          <a:xfrm>
            <a:off x="5730900" y="-99379"/>
            <a:ext cx="409625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-apple-system"/>
              </a:rPr>
              <a:t>Работа с видеофрагментами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010700-AF3B-4E85-879C-12A2F0E65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6" t="4726"/>
          <a:stretch/>
        </p:blipFill>
        <p:spPr>
          <a:xfrm>
            <a:off x="106020" y="1895062"/>
            <a:ext cx="6505870" cy="45587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2EBE6B-71C5-4AD8-9167-09D5C1ACC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119" y="2182883"/>
            <a:ext cx="5718881" cy="462210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624771-5E77-43A1-9BD2-DD0A48B34DE9}"/>
              </a:ext>
            </a:extLst>
          </p:cNvPr>
          <p:cNvSpPr/>
          <p:nvPr/>
        </p:nvSpPr>
        <p:spPr>
          <a:xfrm>
            <a:off x="262108" y="404190"/>
            <a:ext cx="102107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Повышение познавательной активности учащихся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Мотивация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Отработка умений выбирать главное на основе увиденного/услышанного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Обобщение</a:t>
            </a:r>
          </a:p>
        </p:txBody>
      </p:sp>
    </p:spTree>
    <p:extLst>
      <p:ext uri="{BB962C8B-B14F-4D97-AF65-F5344CB8AC3E}">
        <p14:creationId xmlns:p14="http://schemas.microsoft.com/office/powerpoint/2010/main" val="191084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68E786-FE78-4101-B5B6-3A9EEB2E4CE8}"/>
              </a:ext>
            </a:extLst>
          </p:cNvPr>
          <p:cNvSpPr/>
          <p:nvPr/>
        </p:nvSpPr>
        <p:spPr>
          <a:xfrm>
            <a:off x="4351019" y="56322"/>
            <a:ext cx="3834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Работа по типовому плану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A5BC6F-3789-4D60-9242-951E89D59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35748" r="2319"/>
          <a:stretch/>
        </p:blipFill>
        <p:spPr bwMode="auto">
          <a:xfrm>
            <a:off x="1476769" y="1649567"/>
            <a:ext cx="9390014" cy="515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691B12-3AC4-4B04-B549-5260C9779312}"/>
              </a:ext>
            </a:extLst>
          </p:cNvPr>
          <p:cNvSpPr/>
          <p:nvPr/>
        </p:nvSpPr>
        <p:spPr>
          <a:xfrm>
            <a:off x="665195" y="519139"/>
            <a:ext cx="80230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Изучение учебного материала последовательно, в комплексе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самостоятельной деятельности учащихся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Отработка умений использовать различные источники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926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CF9110-D5FE-409E-BAE0-F5A9C3784B7E}"/>
              </a:ext>
            </a:extLst>
          </p:cNvPr>
          <p:cNvSpPr/>
          <p:nvPr/>
        </p:nvSpPr>
        <p:spPr>
          <a:xfrm>
            <a:off x="3797582" y="116821"/>
            <a:ext cx="4596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Работа на контурных картах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26734-77E7-4F24-B55D-3A614DD0D8C4}"/>
              </a:ext>
            </a:extLst>
          </p:cNvPr>
          <p:cNvSpPr txBox="1"/>
          <p:nvPr/>
        </p:nvSpPr>
        <p:spPr>
          <a:xfrm>
            <a:off x="410817" y="874643"/>
            <a:ext cx="7712765" cy="224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Нанести на карту заданные объекты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Нанести на карту объекты по заданным координатам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Выписать объекты, обозначенные на карте цифрами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«Слепая карта»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08683-61ED-45CE-947E-FB9E5D54494E}"/>
              </a:ext>
            </a:extLst>
          </p:cNvPr>
          <p:cNvSpPr/>
          <p:nvPr/>
        </p:nvSpPr>
        <p:spPr>
          <a:xfrm>
            <a:off x="2451653" y="3733383"/>
            <a:ext cx="9435548" cy="260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Приобретение навыка чтения карт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Приобретение, усвоение и закрепление знаний географической номенклатуры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/>
              <a:t>Организация самостоятельной поисковой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0018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94702D-760F-4819-9BA0-ED2A9E167F46}"/>
              </a:ext>
            </a:extLst>
          </p:cNvPr>
          <p:cNvSpPr/>
          <p:nvPr/>
        </p:nvSpPr>
        <p:spPr>
          <a:xfrm>
            <a:off x="3665591" y="166666"/>
            <a:ext cx="48608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Тестирования</a:t>
            </a:r>
          </a:p>
          <a:p>
            <a:pPr algn="ctr"/>
            <a:r>
              <a:rPr lang="ru-RU" sz="3200" b="1" dirty="0"/>
              <a:t>Географические диктанты</a:t>
            </a:r>
          </a:p>
          <a:p>
            <a:pPr algn="ctr"/>
            <a:r>
              <a:rPr lang="ru-RU" sz="3200" b="1" dirty="0"/>
              <a:t>Зачёт по карте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9FB4EB-4D4E-43B4-9F7E-CC95E083D1BA}"/>
              </a:ext>
            </a:extLst>
          </p:cNvPr>
          <p:cNvSpPr/>
          <p:nvPr/>
        </p:nvSpPr>
        <p:spPr>
          <a:xfrm>
            <a:off x="0" y="2506815"/>
            <a:ext cx="12528301" cy="2497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500" b="1" dirty="0"/>
              <a:t>Ориентация на задания ВПР/ОГЭ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500" b="1" dirty="0"/>
              <a:t>Нестандартная постановка вопроса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500" b="1" dirty="0"/>
              <a:t>Систематическая отработка географической номенклатуры</a:t>
            </a:r>
          </a:p>
        </p:txBody>
      </p:sp>
    </p:spTree>
    <p:extLst>
      <p:ext uri="{BB962C8B-B14F-4D97-AF65-F5344CB8AC3E}">
        <p14:creationId xmlns:p14="http://schemas.microsoft.com/office/powerpoint/2010/main" val="417886596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8E7"/>
      </a:lt2>
      <a:accent1>
        <a:srgbClr val="EE6E7E"/>
      </a:accent1>
      <a:accent2>
        <a:srgbClr val="EB7C4E"/>
      </a:accent2>
      <a:accent3>
        <a:srgbClr val="C89C30"/>
      </a:accent3>
      <a:accent4>
        <a:srgbClr val="9DAC39"/>
      </a:accent4>
      <a:accent5>
        <a:srgbClr val="74B33F"/>
      </a:accent5>
      <a:accent6>
        <a:srgbClr val="33BA2E"/>
      </a:accent6>
      <a:hlink>
        <a:srgbClr val="568E87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163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Avenir Next LT Pro</vt:lpstr>
      <vt:lpstr>AvenirNext LT Pro Medium</vt:lpstr>
      <vt:lpstr>Sabon Next LT</vt:lpstr>
      <vt:lpstr>Times New Roman</vt:lpstr>
      <vt:lpstr>Wingdings</vt:lpstr>
      <vt:lpstr>DappledVTI</vt:lpstr>
      <vt:lpstr>«Реализация системно-деятельностного подхода на уроках географии. Из опыта работы молодых учителей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системно-деятельностного подхода на уроках географии. Из опыта работы молодых учителей района»</dc:title>
  <dc:creator>Mariya</dc:creator>
  <cp:lastModifiedBy>Mariya</cp:lastModifiedBy>
  <cp:revision>1</cp:revision>
  <dcterms:created xsi:type="dcterms:W3CDTF">2024-04-15T15:31:54Z</dcterms:created>
  <dcterms:modified xsi:type="dcterms:W3CDTF">2024-04-17T19:59:48Z</dcterms:modified>
</cp:coreProperties>
</file>