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4/15/2024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81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36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607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4/15/2024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965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973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695" y="1825625"/>
            <a:ext cx="556110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6110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343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125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56" y="1752600"/>
            <a:ext cx="5532319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256" y="2666999"/>
            <a:ext cx="5532319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561106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561106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4/15/2024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952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693" y="6416675"/>
            <a:ext cx="2921715" cy="365125"/>
          </a:xfrm>
        </p:spPr>
        <p:txBody>
          <a:bodyPr/>
          <a:lstStyle/>
          <a:p>
            <a:fld id="{3AB41CFF-90C9-47B3-9DA1-F2BF8D839F7E}" type="datetime1">
              <a:rPr lang="en-US" smtClean="0"/>
              <a:t>4/15/2024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176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113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625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660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425450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4" y="1949450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4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4/15/2024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6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A picture containing sitting&#10;&#10;Description automatically generated">
            <a:extLst>
              <a:ext uri="{FF2B5EF4-FFF2-40B4-BE49-F238E27FC236}">
                <a16:creationId xmlns:a16="http://schemas.microsoft.com/office/drawing/2014/main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715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70" r:id="rId8"/>
    <p:sldLayoutId id="2147483667" r:id="rId9"/>
    <p:sldLayoutId id="2147483668" r:id="rId10"/>
    <p:sldLayoutId id="2147483669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7FDDF72-DE39-4F99-A3C1-DD9D7815D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4ECE80-3AD1-450C-B62A-98788F193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C127E0-0396-6708-5AC7-D710615D2B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r="-1" b="6244"/>
          <a:stretch/>
        </p:blipFill>
        <p:spPr>
          <a:xfrm>
            <a:off x="3048" y="10"/>
            <a:ext cx="12188952" cy="685661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2F4120-7AAC-4C50-A603-A2B8ECC00B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275" y="744909"/>
            <a:ext cx="10190071" cy="3145855"/>
          </a:xfrm>
        </p:spPr>
        <p:txBody>
          <a:bodyPr anchor="b">
            <a:normAutofit/>
          </a:bodyPr>
          <a:lstStyle/>
          <a:p>
            <a:r>
              <a:rPr lang="ru-RU" sz="4800" dirty="0">
                <a:solidFill>
                  <a:srgbClr val="FFFFFF"/>
                </a:solidFill>
              </a:rPr>
              <a:t>«Реализация системно-деятельностного подхода на уроках географии. Из опыта работы молодых учителей района»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73FB49-0667-45C8-A8C0-834E3E68EA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8708" y="4069780"/>
            <a:ext cx="9781327" cy="2056617"/>
          </a:xfrm>
        </p:spPr>
        <p:txBody>
          <a:bodyPr anchor="t">
            <a:normAutofit/>
          </a:bodyPr>
          <a:lstStyle/>
          <a:p>
            <a:r>
              <a:rPr lang="ru-RU" sz="2200" dirty="0">
                <a:solidFill>
                  <a:srgbClr val="FFFFFF"/>
                </a:solidFill>
              </a:rPr>
              <a:t>МБОУ «</a:t>
            </a:r>
            <a:r>
              <a:rPr lang="ru-RU" sz="2200" dirty="0" err="1">
                <a:solidFill>
                  <a:srgbClr val="FFFFFF"/>
                </a:solidFill>
              </a:rPr>
              <a:t>Чистенская</a:t>
            </a:r>
            <a:r>
              <a:rPr lang="ru-RU" sz="2200" dirty="0">
                <a:solidFill>
                  <a:srgbClr val="FFFFFF"/>
                </a:solidFill>
              </a:rPr>
              <a:t> школа-гимназия им. И.С. Тарасюка»</a:t>
            </a:r>
            <a:br>
              <a:rPr lang="ru-RU" sz="2200" dirty="0">
                <a:solidFill>
                  <a:srgbClr val="FFFFFF"/>
                </a:solidFill>
              </a:rPr>
            </a:br>
            <a:r>
              <a:rPr lang="ru-RU" sz="2200" dirty="0" err="1">
                <a:solidFill>
                  <a:srgbClr val="FFFFFF"/>
                </a:solidFill>
              </a:rPr>
              <a:t>Тицкая</a:t>
            </a:r>
            <a:r>
              <a:rPr lang="ru-RU" sz="2200" dirty="0">
                <a:solidFill>
                  <a:srgbClr val="FFFFFF"/>
                </a:solidFill>
              </a:rPr>
              <a:t> Мария Алексеевна</a:t>
            </a:r>
          </a:p>
        </p:txBody>
      </p:sp>
    </p:spTree>
    <p:extLst>
      <p:ext uri="{BB962C8B-B14F-4D97-AF65-F5344CB8AC3E}">
        <p14:creationId xmlns:p14="http://schemas.microsoft.com/office/powerpoint/2010/main" val="1998993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9771815-8641-4716-A92C-ACD9338B66A4}"/>
              </a:ext>
            </a:extLst>
          </p:cNvPr>
          <p:cNvSpPr/>
          <p:nvPr/>
        </p:nvSpPr>
        <p:spPr>
          <a:xfrm>
            <a:off x="1530624" y="871353"/>
            <a:ext cx="8945217" cy="5535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4000" i="0" dirty="0">
                <a:effectLst/>
                <a:latin typeface="-apple-system"/>
              </a:rPr>
              <a:t>Составление кластеров</a:t>
            </a:r>
          </a:p>
          <a:p>
            <a:pPr marL="571500" indent="-57150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4000" i="0" dirty="0">
                <a:effectLst/>
                <a:latin typeface="-apple-system"/>
              </a:rPr>
              <a:t>Работа с видеофрагментами</a:t>
            </a:r>
          </a:p>
          <a:p>
            <a:pPr marL="571500" indent="-57150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4000" i="0" dirty="0">
                <a:effectLst/>
                <a:latin typeface="-apple-system"/>
              </a:rPr>
              <a:t>Работа по типовому плану </a:t>
            </a:r>
          </a:p>
          <a:p>
            <a:pPr marL="571500" indent="-57150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4000" i="0" dirty="0">
                <a:effectLst/>
                <a:latin typeface="-apple-system"/>
              </a:rPr>
              <a:t>Работа на контурных картах</a:t>
            </a:r>
          </a:p>
          <a:p>
            <a:pPr marL="571500" indent="-57150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4000" dirty="0"/>
              <a:t>Тестирования, географические диктанты, зачёты по карте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6ABA897-9B81-4BFE-B292-7DDF9E9EBB6F}"/>
              </a:ext>
            </a:extLst>
          </p:cNvPr>
          <p:cNvSpPr/>
          <p:nvPr/>
        </p:nvSpPr>
        <p:spPr>
          <a:xfrm>
            <a:off x="-1" y="185675"/>
            <a:ext cx="121920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ПРИЕМЫ</a:t>
            </a:r>
          </a:p>
        </p:txBody>
      </p:sp>
    </p:spTree>
    <p:extLst>
      <p:ext uri="{BB962C8B-B14F-4D97-AF65-F5344CB8AC3E}">
        <p14:creationId xmlns:p14="http://schemas.microsoft.com/office/powerpoint/2010/main" val="2087716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AB82040-39C7-4585-AE6A-C74758BEC047}"/>
              </a:ext>
            </a:extLst>
          </p:cNvPr>
          <p:cNvSpPr/>
          <p:nvPr/>
        </p:nvSpPr>
        <p:spPr>
          <a:xfrm>
            <a:off x="4413006" y="0"/>
            <a:ext cx="3365986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latin typeface="-apple-system"/>
              </a:rPr>
              <a:t>Составление кластеров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DDCFD5-60C1-4085-8275-A5EA361FCB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20"/>
          <a:stretch/>
        </p:blipFill>
        <p:spPr>
          <a:xfrm>
            <a:off x="321950" y="1311964"/>
            <a:ext cx="11512242" cy="554603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E8EDDF3-0865-454C-937F-6340D2D1C8C7}"/>
              </a:ext>
            </a:extLst>
          </p:cNvPr>
          <p:cNvSpPr/>
          <p:nvPr/>
        </p:nvSpPr>
        <p:spPr>
          <a:xfrm>
            <a:off x="321950" y="473691"/>
            <a:ext cx="75537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/>
              <a:t>Активизации работы учащихся на уроке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/>
              <a:t>Рефлексия </a:t>
            </a:r>
          </a:p>
        </p:txBody>
      </p:sp>
    </p:spTree>
    <p:extLst>
      <p:ext uri="{BB962C8B-B14F-4D97-AF65-F5344CB8AC3E}">
        <p14:creationId xmlns:p14="http://schemas.microsoft.com/office/powerpoint/2010/main" val="2357777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4D4E849-FA02-40DD-932D-F0C7FE359345}"/>
              </a:ext>
            </a:extLst>
          </p:cNvPr>
          <p:cNvSpPr/>
          <p:nvPr/>
        </p:nvSpPr>
        <p:spPr>
          <a:xfrm>
            <a:off x="5730900" y="-99379"/>
            <a:ext cx="4096251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latin typeface="-apple-system"/>
              </a:rPr>
              <a:t>Работа с видеофрагментами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010700-AF3B-4E85-879C-12A2F0E654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16" t="4726"/>
          <a:stretch/>
        </p:blipFill>
        <p:spPr>
          <a:xfrm>
            <a:off x="106020" y="1895062"/>
            <a:ext cx="6505870" cy="45587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2EBE6B-71C5-4AD8-9167-09D5C1ACC7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3119" y="2182883"/>
            <a:ext cx="5718881" cy="462210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2624771-5E77-43A1-9BD2-DD0A48B34DE9}"/>
              </a:ext>
            </a:extLst>
          </p:cNvPr>
          <p:cNvSpPr/>
          <p:nvPr/>
        </p:nvSpPr>
        <p:spPr>
          <a:xfrm>
            <a:off x="262108" y="404190"/>
            <a:ext cx="1021074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/>
              <a:t>Повышение познавательной активности учащихся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/>
              <a:t>Мотивация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/>
              <a:t>Отработка умений выбирать главное на основе увиденного/услышанного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/>
              <a:t>Обобщение</a:t>
            </a:r>
          </a:p>
        </p:txBody>
      </p:sp>
    </p:spTree>
    <p:extLst>
      <p:ext uri="{BB962C8B-B14F-4D97-AF65-F5344CB8AC3E}">
        <p14:creationId xmlns:p14="http://schemas.microsoft.com/office/powerpoint/2010/main" val="1910844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768E786-FE78-4101-B5B6-3A9EEB2E4CE8}"/>
              </a:ext>
            </a:extLst>
          </p:cNvPr>
          <p:cNvSpPr/>
          <p:nvPr/>
        </p:nvSpPr>
        <p:spPr>
          <a:xfrm>
            <a:off x="4351019" y="56322"/>
            <a:ext cx="38343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Работа по типовому плану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AA5BC6F-3789-4D60-9242-951E89D59C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5" t="35748" r="2319"/>
          <a:stretch/>
        </p:blipFill>
        <p:spPr bwMode="auto">
          <a:xfrm>
            <a:off x="1476769" y="1649567"/>
            <a:ext cx="9390014" cy="5152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A691B12-3AC4-4B04-B549-5260C9779312}"/>
              </a:ext>
            </a:extLst>
          </p:cNvPr>
          <p:cNvSpPr/>
          <p:nvPr/>
        </p:nvSpPr>
        <p:spPr>
          <a:xfrm>
            <a:off x="665195" y="519139"/>
            <a:ext cx="80230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/>
              <a:t>Изучение учебного материала последовательно, в комплексе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/>
              <a:t>Организация самостоятельной деятельности учащихся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/>
              <a:t>Отработка умений использовать различные источники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9266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ACF9110-D5FE-409E-BAE0-F5A9C3784B7E}"/>
              </a:ext>
            </a:extLst>
          </p:cNvPr>
          <p:cNvSpPr/>
          <p:nvPr/>
        </p:nvSpPr>
        <p:spPr>
          <a:xfrm>
            <a:off x="3797582" y="116821"/>
            <a:ext cx="4596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Работа на контурных картах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226734-77E7-4F24-B55D-3A614DD0D8C4}"/>
              </a:ext>
            </a:extLst>
          </p:cNvPr>
          <p:cNvSpPr txBox="1"/>
          <p:nvPr/>
        </p:nvSpPr>
        <p:spPr>
          <a:xfrm>
            <a:off x="410817" y="874643"/>
            <a:ext cx="7712765" cy="2249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Нанести на карту заданные объекты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Нанести на карту объекты по заданным координатам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Выписать объекты, обозначенные на карте цифрами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«Слепая карта»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C608683-61ED-45CE-947E-FB9E5D54494E}"/>
              </a:ext>
            </a:extLst>
          </p:cNvPr>
          <p:cNvSpPr/>
          <p:nvPr/>
        </p:nvSpPr>
        <p:spPr>
          <a:xfrm>
            <a:off x="2451653" y="3733383"/>
            <a:ext cx="9435548" cy="2609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800" dirty="0"/>
              <a:t>Приобретение навыка чтения карт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800" dirty="0"/>
              <a:t>Приобретение, усвоение и закрепление знаний географической номенклатуры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800" dirty="0"/>
              <a:t>Организация самостоятельной поисковой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200186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D94702D-760F-4819-9BA0-ED2A9E167F46}"/>
              </a:ext>
            </a:extLst>
          </p:cNvPr>
          <p:cNvSpPr/>
          <p:nvPr/>
        </p:nvSpPr>
        <p:spPr>
          <a:xfrm>
            <a:off x="3665591" y="166666"/>
            <a:ext cx="486081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/>
              <a:t>Тестирования</a:t>
            </a:r>
          </a:p>
          <a:p>
            <a:pPr algn="ctr"/>
            <a:r>
              <a:rPr lang="ru-RU" sz="3200" b="1" dirty="0"/>
              <a:t>Географические диктанты</a:t>
            </a:r>
          </a:p>
          <a:p>
            <a:pPr algn="ctr"/>
            <a:r>
              <a:rPr lang="ru-RU" sz="3200" b="1" dirty="0"/>
              <a:t>Зачёт по карте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29FB4EB-4D4E-43B4-9F7E-CC95E083D1BA}"/>
              </a:ext>
            </a:extLst>
          </p:cNvPr>
          <p:cNvSpPr/>
          <p:nvPr/>
        </p:nvSpPr>
        <p:spPr>
          <a:xfrm>
            <a:off x="0" y="2506815"/>
            <a:ext cx="12528301" cy="24978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500" b="1" dirty="0"/>
              <a:t>Ориентация на задания ВПР/ОГЭ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500" b="1" dirty="0"/>
              <a:t>Нестандартная постановка вопроса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500" b="1" dirty="0"/>
              <a:t>Систематическая отработка географической номенклатуры</a:t>
            </a:r>
          </a:p>
        </p:txBody>
      </p:sp>
    </p:spTree>
    <p:extLst>
      <p:ext uri="{BB962C8B-B14F-4D97-AF65-F5344CB8AC3E}">
        <p14:creationId xmlns:p14="http://schemas.microsoft.com/office/powerpoint/2010/main" val="4178865964"/>
      </p:ext>
    </p:extLst>
  </p:cSld>
  <p:clrMapOvr>
    <a:masterClrMapping/>
  </p:clrMapOvr>
</p:sld>
</file>

<file path=ppt/theme/theme1.xml><?xml version="1.0" encoding="utf-8"?>
<a:theme xmlns:a="http://schemas.openxmlformats.org/drawingml/2006/main" name="DappledVTI">
  <a:themeElements>
    <a:clrScheme name="AnalogousFromLightSeedRightStep">
      <a:dk1>
        <a:srgbClr val="000000"/>
      </a:dk1>
      <a:lt1>
        <a:srgbClr val="FFFFFF"/>
      </a:lt1>
      <a:dk2>
        <a:srgbClr val="3C3522"/>
      </a:dk2>
      <a:lt2>
        <a:srgbClr val="E2E8E7"/>
      </a:lt2>
      <a:accent1>
        <a:srgbClr val="EE6E7E"/>
      </a:accent1>
      <a:accent2>
        <a:srgbClr val="EB7C4E"/>
      </a:accent2>
      <a:accent3>
        <a:srgbClr val="C89C30"/>
      </a:accent3>
      <a:accent4>
        <a:srgbClr val="9DAC39"/>
      </a:accent4>
      <a:accent5>
        <a:srgbClr val="74B33F"/>
      </a:accent5>
      <a:accent6>
        <a:srgbClr val="33BA2E"/>
      </a:accent6>
      <a:hlink>
        <a:srgbClr val="568E87"/>
      </a:hlink>
      <a:folHlink>
        <a:srgbClr val="7F7F7F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ppledVTI" id="{204FEFAB-F02B-4FE8-B509-C50A618B972D}" vid="{7EAEADA8-5A8E-45B2-B0E4-448EC7E7A94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3147</TotalTime>
  <Words>163</Words>
  <Application>Microsoft Office PowerPoint</Application>
  <PresentationFormat>Широкоэкранный</PresentationFormat>
  <Paragraphs>34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-apple-system</vt:lpstr>
      <vt:lpstr>Arial</vt:lpstr>
      <vt:lpstr>Avenir Next LT Pro</vt:lpstr>
      <vt:lpstr>AvenirNext LT Pro Medium</vt:lpstr>
      <vt:lpstr>Sabon Next LT</vt:lpstr>
      <vt:lpstr>Times New Roman</vt:lpstr>
      <vt:lpstr>Wingdings</vt:lpstr>
      <vt:lpstr>DappledVTI</vt:lpstr>
      <vt:lpstr>«Реализация системно-деятельностного подхода на уроках географии. Из опыта работы молодых учителей района»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«Реализация системно-деятельностного подхода на уроках географии. Из опыта работы молодых учителей района»</dc:title>
  <dc:creator>Mariya</dc:creator>
  <cp:lastModifiedBy>Mariya</cp:lastModifiedBy>
  <cp:revision>1</cp:revision>
  <dcterms:created xsi:type="dcterms:W3CDTF">2024-04-15T15:31:54Z</dcterms:created>
  <dcterms:modified xsi:type="dcterms:W3CDTF">2024-04-17T19:59:48Z</dcterms:modified>
</cp:coreProperties>
</file>