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08953"/>
            <a:ext cx="9448800" cy="251954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i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Использование новейших технологий в обучении иностраному языку.</a:t>
            </a:r>
            <a:r>
              <a:rPr lang="ru-RU" sz="3200" b="1" i="1" dirty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ru-RU" sz="2800" b="1" i="1" u="sng" dirty="0">
                <a:latin typeface="Times New Roman" panose="02020603050405020304" charset="0"/>
                <a:cs typeface="Times New Roman" panose="02020603050405020304" charset="0"/>
              </a:rPr>
              <a:t>Развитие компетенций, составляющих цифровую компетентность учащихся</a:t>
            </a:r>
            <a:br>
              <a:rPr lang="ru-RU" sz="2800" b="1" i="1" u="sng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одготовила Компанеец М.Г. учитель англ яз </a:t>
            </a:r>
            <a:br>
              <a:rPr lang="ru-RU" sz="2400" b="1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2400" b="1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МБОУ «Гвардейская школа-гимназия№2»</a:t>
            </a:r>
            <a:br>
              <a:rPr lang="ru-RU" sz="2400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ru-RU" sz="2400" i="1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0275" y="3338195"/>
            <a:ext cx="3155950" cy="356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75098"/>
            <a:ext cx="8610600" cy="188230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5) </a:t>
            </a:r>
            <a:r>
              <a:rPr lang="ru-RU" i="1" dirty="0">
                <a:latin typeface="Times New Roman" panose="02020603050405020304" charset="0"/>
                <a:cs typeface="Times New Roman" panose="02020603050405020304" charset="0"/>
              </a:rPr>
              <a:t>Упражнения на осознание языковой формы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 (consciousness-raising activitie</a:t>
            </a:r>
            <a:r>
              <a:rPr lang="en-US" i="1" dirty="0"/>
              <a:t>s).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Put these examples of Netspeak into groups.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Give your reasons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U, 2day, aka, r, LOL,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thnx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, GF, b, b4, IMHO, 2moro, Pls, c,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, bout, L8r,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cnt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3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Keys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U, b, c, r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созвучие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);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LOL, aka, GF, IMHO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акронимы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);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Pls,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, bout,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cnt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thnx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сжатие слова за счет исключения гласных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);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L8r, b4, 2moro, 2day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часть слова заменяется созвучной буквой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1430" y="4061460"/>
            <a:ext cx="3245485" cy="251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32" y="515566"/>
            <a:ext cx="10017868" cy="15418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Развитие цифровой технической компетенции</a:t>
            </a:r>
            <a:br>
              <a:rPr lang="ru-RU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уверенное владение техническими устройствами, программным обеспечением и современными информационными технологиями для решения широкого круга задач;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осведомленность о специфике виртуальной онлайн-среды, цифровых рисках и способах защиты от них, а также готовность к ответственному поведению в сети Интернет и бережному обращению с техническими средствами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31140"/>
            <a:ext cx="8610600" cy="18262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Тренировка навыка набора текста может осуществляться как во время классной, так и внеклассной работы. Этому будут способствовать следующие виды заданий и педагогических приемов:</a:t>
            </a:r>
            <a:b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1) Проведение традиционных лексических или грамматических диктантов в цифровой форме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2) Соревнования по набору текста на скорость.</a:t>
            </a:r>
            <a:endParaRPr lang="ru-RU"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3) Выполнение домашних заданий в электронной форме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4) Ведение персональных электронных словарей.</a:t>
            </a:r>
            <a:endParaRPr lang="ru-RU"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5) Самостоятельная тренировка навыка набора текста во внеурочное время с помощью онлайн-тренажеров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62647"/>
            <a:ext cx="8610600" cy="17947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Развитие телекоммуникационной компетенции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использовать различные средства телекоммуникации для общения на разных уровнях;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самопрезентации</a:t>
            </a:r>
            <a:r>
              <a:rPr lang="ru-RU" dirty="0"/>
              <a:t> в Сети и защиты своей онлайн-личности;</a:t>
            </a:r>
            <a:endParaRPr lang="ru-RU" dirty="0"/>
          </a:p>
          <a:p>
            <a:r>
              <a:rPr lang="ru-RU" dirty="0"/>
              <a:t>3) осведомленность о рисках общения посредством телекоммуникаций и способах борьбы с ними;</a:t>
            </a:r>
            <a:endParaRPr lang="ru-RU" dirty="0"/>
          </a:p>
          <a:p>
            <a:r>
              <a:rPr lang="ru-RU" dirty="0"/>
              <a:t>4) соблюдать этические правила и социальные нормы поведения в Сети.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100" y="248285"/>
            <a:ext cx="8610600" cy="1734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charset="0"/>
                <a:cs typeface="Times New Roman" panose="02020603050405020304" charset="0"/>
              </a:rPr>
              <a:t>Сегодня для обучения иностранным языкам применяются следующие средства телекоммуникаций:</a:t>
            </a:r>
            <a:br>
              <a:rPr lang="ru-RU" sz="28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электронная почта;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социальные сети;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веб-форумы;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программы мгновенного обмена сообщениями 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видеозвонков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Skype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Viber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 App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Facebook Messenger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и другие); 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веб-сервисы, такие как веб-конференции, доски объявлений, и пр.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635" y="1740535"/>
            <a:ext cx="3732530" cy="198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Предлагаем включать в состав этой компетенции входят следующие умения:</a:t>
            </a:r>
            <a:b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эффективного использования онлайн-словарей и корпуса английского языка;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формулировать грамотный запрос в поисковых системах на английском языке, а также быть осведомленным об особенностях работы этих систем;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критически анализировать веб-сайты;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понимание проблемы соблюдения авторского права и умение находить информацию, не нарушающую его; 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находить релевантные графические изображения;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находить релевантные видео;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умение создавать мультимедийные презентации на английском языке в программе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MS PowerPoint</a:t>
            </a:r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63550"/>
            <a:ext cx="8610600" cy="1593850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применения мобильных технологий в иноязычном образовании </a:t>
            </a:r>
            <a:br>
              <a:rPr lang="ru-RU" altLang="en-US"/>
            </a:br>
            <a:r>
              <a:rPr lang="ru-RU" altLang="en-US" sz="1600"/>
              <a:t>учителями школы «Гвардейская школа-гимназия №2»</a:t>
            </a:r>
            <a:endParaRPr lang="ru-RU" altLang="en-US" sz="16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ru-RU" altLang="en-US"/>
              <a:t>1. Использование эл словарей в мобильных приложениях.</a:t>
            </a:r>
            <a:endParaRPr lang="ru-RU" altLang="en-US"/>
          </a:p>
          <a:p>
            <a:r>
              <a:rPr lang="ru-RU" altLang="en-US"/>
              <a:t>2. Запись текста и описание картинки посредством мобильных технологий.</a:t>
            </a:r>
            <a:endParaRPr lang="ru-RU" altLang="en-US"/>
          </a:p>
          <a:p>
            <a:r>
              <a:rPr lang="ru-RU" altLang="en-US"/>
              <a:t>3.В голосовых сообщение записываем чтение английского текста и отправляем через соц сети.</a:t>
            </a:r>
            <a:endParaRPr lang="ru-RU" altLang="en-US"/>
          </a:p>
          <a:p>
            <a:r>
              <a:rPr lang="ru-RU" altLang="en-US"/>
              <a:t>4. Изучение слов через разные приложения типа </a:t>
            </a:r>
            <a:r>
              <a:rPr lang="en-US" altLang="en-US"/>
              <a:t>quizzlet</a:t>
            </a:r>
            <a:r>
              <a:rPr lang="ru-RU" altLang="en-US"/>
              <a:t>.</a:t>
            </a:r>
            <a:endParaRPr lang="en-US" altLang="en-US"/>
          </a:p>
          <a:p>
            <a:r>
              <a:rPr lang="en-US" altLang="en-US"/>
              <a:t>5. Р</a:t>
            </a:r>
            <a:r>
              <a:rPr lang="ru-RU" altLang="en-US"/>
              <a:t>абота с аудио и видеоматериалами через мобильные приложения.</a:t>
            </a:r>
            <a:endParaRPr lang="ru-RU" altLang="en-US"/>
          </a:p>
          <a:p>
            <a:r>
              <a:rPr lang="ru-RU" altLang="en-US"/>
              <a:t>6. Использование разных презентаций .</a:t>
            </a:r>
            <a:endParaRPr lang="ru-RU" altLang="en-US"/>
          </a:p>
          <a:p>
            <a:r>
              <a:rPr lang="ru-RU" altLang="en-US"/>
              <a:t>7.Отправляем разные карточки через эльжур.</a:t>
            </a:r>
            <a:endParaRPr lang="ru-RU" altLang="en-US"/>
          </a:p>
          <a:p>
            <a:r>
              <a:rPr lang="ru-RU" altLang="en-US"/>
              <a:t>8.Также для лучшего понимания темы отправляем ссылки по которым нужно зайти и посмотреть.</a:t>
            </a:r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214" y="-41613"/>
            <a:ext cx="10719881" cy="6128426"/>
          </a:xfrm>
        </p:spPr>
      </p:pic>
      <p:pic>
        <p:nvPicPr>
          <p:cNvPr id="3" name="Изображение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40" y="3399790"/>
            <a:ext cx="5497195" cy="350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0404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Развитие цифровой лингвистической компетенции</a:t>
            </a:r>
            <a:br>
              <a:rPr lang="ru-RU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1) владение англоязычными названиями основных компонентов компьютера (например,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loudspeakers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mouse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и т.п.);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2) знание базовых англоязычных команд по работе с компьютерными программами (например,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turn on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off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copy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и т.д.);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3) знание основных англоязычных терминов, описывающих специфические компьютерные понятия (например,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mail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link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browser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и т.д.)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4) понимание интерфейса основных прикладных компьютерных программ (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MS Word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MS PowerPoint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, веб-браузеров).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4" y="457200"/>
            <a:ext cx="9901136" cy="16002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С этой целью мы предлагаем следующие типы упражнений.</a:t>
            </a:r>
            <a:br>
              <a:rPr lang="ru-RU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1) Упражнение на соотнесение (</a:t>
            </a:r>
            <a:r>
              <a:rPr lang="en-US" sz="2800" i="1" dirty="0">
                <a:latin typeface="Times New Roman" panose="02020603050405020304" charset="0"/>
                <a:cs typeface="Times New Roman" panose="02020603050405020304" charset="0"/>
              </a:rPr>
              <a:t>matching</a:t>
            </a:r>
            <a:r>
              <a:rPr lang="ru-RU" sz="2800" i="1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i="1" dirty="0">
                <a:latin typeface="Times New Roman" panose="02020603050405020304" charset="0"/>
                <a:cs typeface="Times New Roman" panose="02020603050405020304" charset="0"/>
              </a:rPr>
              <a:t>Match these elements of the Netspeak with their equivalents from General English.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1. b        2. c      3. u     4. k     5. r    6. n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1. and    2. ok   3. see  4. are  5. be  6. you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4695" y="3533775"/>
            <a:ext cx="3150870" cy="305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860" y="418289"/>
            <a:ext cx="10465340" cy="163911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anose="02020603050405020304" charset="0"/>
                <a:cs typeface="Times New Roman" panose="02020603050405020304" charset="0"/>
              </a:rPr>
              <a:t>2) Упражнения на письменную декомпрессию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 коротких фрагментов текста (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paraphrasing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).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Hey, m8! I just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wanna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say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@ I’ve had a gr8 time w/ u 2day.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Thnx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4 taking me 2 this cool museum! Xoxo, Sarah.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il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b @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schl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@ 10! C u there! 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I need 2 talk 2 u. Can u call me ASAP?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Keys: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a)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Hey, mate! I just want to say that I’ve had a great time with you today. Thanks for taking me to this cool museum! Hugs and kisses, Sarah; 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b) I’ll be at school at 10. See you there! 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c) I need to talk to you. Can you call me as soon as possible?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1475" y="4725670"/>
            <a:ext cx="2146300" cy="202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3) </a:t>
            </a:r>
            <a:r>
              <a:rPr lang="ru-RU" i="1" dirty="0">
                <a:latin typeface="Times New Roman" panose="02020603050405020304" charset="0"/>
                <a:cs typeface="Times New Roman" panose="02020603050405020304" charset="0"/>
              </a:rPr>
              <a:t>Упражнения </a:t>
            </a:r>
            <a:r>
              <a:rPr lang="ru-RU" i="1" dirty="0" err="1">
                <a:latin typeface="Times New Roman" panose="02020603050405020304" charset="0"/>
                <a:cs typeface="Times New Roman" panose="02020603050405020304" charset="0"/>
              </a:rPr>
              <a:t>вопросно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ru-RU" i="1" dirty="0">
                <a:latin typeface="Times New Roman" panose="02020603050405020304" charset="0"/>
                <a:cs typeface="Times New Roman" panose="02020603050405020304" charset="0"/>
              </a:rPr>
              <a:t>ответной формы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Wer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r u from? </a:t>
            </a:r>
            <a:endParaRPr lang="ru-RU" sz="3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R u k? </a:t>
            </a:r>
            <a:endParaRPr lang="ru-RU" sz="3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C u 2moro? </a:t>
            </a:r>
            <a:endParaRPr lang="ru-RU" sz="3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R u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gonna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b l8?</a:t>
            </a:r>
            <a:endParaRPr lang="ru-RU" sz="36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Keys: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where are you from?; </a:t>
            </a:r>
            <a:endParaRPr lang="ru-RU" sz="4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are you ok?; </a:t>
            </a:r>
            <a:endParaRPr lang="ru-RU" sz="4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see you tomorrow; </a:t>
            </a:r>
            <a:endParaRPr lang="ru-RU" sz="4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are you going to be late?</a:t>
            </a:r>
            <a:endParaRPr lang="ru-RU" sz="4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220" y="1148715"/>
            <a:ext cx="4387215" cy="4560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/>
              <a:t>4) </a:t>
            </a:r>
            <a:r>
              <a:rPr lang="ru-RU" i="1" dirty="0">
                <a:latin typeface="Times New Roman" panose="02020603050405020304" charset="0"/>
                <a:cs typeface="Times New Roman" panose="02020603050405020304" charset="0"/>
              </a:rPr>
              <a:t>Упражнения на восстановление диалога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Decipher these phrases.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Put these phrases in the correct order.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Now role-play the dialog in pairs.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K CU2DAY? 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K. C U 2MRW 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RU OK? 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NO 2MORO WER? 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5)    Y N Y? </a:t>
            </a:r>
            <a:endParaRPr lang="ru-RU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6)    @J'S. CUL8TR </a:t>
            </a:r>
            <a:endParaRPr lang="ru-RU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4270" y="2194560"/>
            <a:ext cx="4620895" cy="4372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075" y="522438"/>
            <a:ext cx="8610600" cy="129302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Keys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A)1. Ok. See you today? 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2. Ok. See you tomorrow 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3. Are you ok? 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4. No. Tomorrow. Where? 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5. Yes. And you? 6. At John's. See you later. 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B) 3, 5, 1, 4, 6, 2</a:t>
            </a:r>
            <a:endParaRPr lang="ru-RU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6340" y="1666875"/>
            <a:ext cx="3249930" cy="288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0</TotalTime>
  <Words>5215</Words>
  <Application>WPS Presentation</Application>
  <PresentationFormat>Широкоэкранный</PresentationFormat>
  <Paragraphs>142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Century Gothic</vt:lpstr>
      <vt:lpstr>Microsoft YaHei</vt:lpstr>
      <vt:lpstr/>
      <vt:lpstr>Arial Unicode MS</vt:lpstr>
      <vt:lpstr>Calibri</vt:lpstr>
      <vt:lpstr>Liberation Mono</vt:lpstr>
      <vt:lpstr>След самолета</vt:lpstr>
      <vt:lpstr>Развитие компетенций, составляющих цифровую компетентность учащихся </vt:lpstr>
      <vt:lpstr>Развитие цифровой лингвистической компетенции </vt:lpstr>
      <vt:lpstr>С этой целью мы предлагаем следующие типы упражнений. </vt:lpstr>
      <vt:lpstr>2) Упражнения на письменную декомпрессию коротких фрагментов текста (paraphrasing). </vt:lpstr>
      <vt:lpstr>Keys:</vt:lpstr>
      <vt:lpstr>3) Упражнения вопросно-ответной формы.</vt:lpstr>
      <vt:lpstr>Keys:</vt:lpstr>
      <vt:lpstr>4) Упражнения на восстановление диалога</vt:lpstr>
      <vt:lpstr>Keys:</vt:lpstr>
      <vt:lpstr>5) Упражнения на осознание языковой формы (consciousness-raising activities).</vt:lpstr>
      <vt:lpstr>Keys:</vt:lpstr>
      <vt:lpstr>Развитие цифровой технической компетенции </vt:lpstr>
      <vt:lpstr>Тренировка навыка набора текста может осуществляться как во время классной, так и внеклассной работы. Этому будут способствовать следующие виды заданий и педагогических приемов: </vt:lpstr>
      <vt:lpstr>Развитие телекоммуникационной компетенции </vt:lpstr>
      <vt:lpstr>Сегодня для обучения иностранным языкам применяются следующие средства телекоммуникаций: </vt:lpstr>
      <vt:lpstr>Предлагаем включать в состав этой компетенции входят следующие умения: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компетенций, составляющих цифровую компетентность учащихся </dc:title>
  <dc:creator>kompaneets1978@mail.ru</dc:creator>
  <cp:lastModifiedBy>Марина</cp:lastModifiedBy>
  <cp:revision>7</cp:revision>
  <dcterms:created xsi:type="dcterms:W3CDTF">2019-11-25T18:14:00Z</dcterms:created>
  <dcterms:modified xsi:type="dcterms:W3CDTF">2021-02-07T08:41:34Z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