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2" r:id="rId5"/>
    <p:sldId id="261" r:id="rId6"/>
    <p:sldId id="259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265780-7081-48B1-B616-9143F55F4F9D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17BCA-AB92-4D58-980A-06EF6B947B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265780-7081-48B1-B616-9143F55F4F9D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17BCA-AB92-4D58-980A-06EF6B947B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265780-7081-48B1-B616-9143F55F4F9D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17BCA-AB92-4D58-980A-06EF6B947B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265780-7081-48B1-B616-9143F55F4F9D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17BCA-AB92-4D58-980A-06EF6B947B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265780-7081-48B1-B616-9143F55F4F9D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17BCA-AB92-4D58-980A-06EF6B947B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265780-7081-48B1-B616-9143F55F4F9D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17BCA-AB92-4D58-980A-06EF6B947B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265780-7081-48B1-B616-9143F55F4F9D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17BCA-AB92-4D58-980A-06EF6B947B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265780-7081-48B1-B616-9143F55F4F9D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17BCA-AB92-4D58-980A-06EF6B947B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265780-7081-48B1-B616-9143F55F4F9D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17BCA-AB92-4D58-980A-06EF6B947B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265780-7081-48B1-B616-9143F55F4F9D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17BCA-AB92-4D58-980A-06EF6B947B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265780-7081-48B1-B616-9143F55F4F9D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17BCA-AB92-4D58-980A-06EF6B947B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8265780-7081-48B1-B616-9143F55F4F9D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5917BCA-AB92-4D58-980A-06EF6B947B2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walldeco.ua/img/gallery/2/thumbs/thumb_l_23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6967" y="1516891"/>
            <a:ext cx="5040560" cy="45516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692696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МЕТОДИКА «ЖИВОЙ ДОМ»</a:t>
            </a:r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ДИАГНОСТИКА  СЕМЕЙНЫХ  ОТНОШЕНИЙ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tetradkin-grad.3dn.ru/Kirill/165/i_003.jpg"/>
          <p:cNvPicPr>
            <a:picLocks noChangeAspect="1" noChangeArrowheads="1"/>
          </p:cNvPicPr>
          <p:nvPr/>
        </p:nvPicPr>
        <p:blipFill>
          <a:blip r:embed="rId2" cstate="print"/>
          <a:srcRect b="4052"/>
          <a:stretch>
            <a:fillRect/>
          </a:stretch>
        </p:blipFill>
        <p:spPr bwMode="auto">
          <a:xfrm>
            <a:off x="1691680" y="1916832"/>
            <a:ext cx="5463791" cy="41764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87624" y="836712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Напишите на листе 8 членов своей семьи.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Можно писать не только тех, кто с Вами живет.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Важно отметить тех, кто для Вас значим.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uztaisit.lv/sites/default/files/styles/galleryformatter_slide/public/unique_property_benefits.jpg"/>
          <p:cNvPicPr>
            <a:picLocks noChangeAspect="1" noChangeArrowheads="1"/>
          </p:cNvPicPr>
          <p:nvPr/>
        </p:nvPicPr>
        <p:blipFill>
          <a:blip r:embed="rId2" cstate="print"/>
          <a:srcRect l="10631" r="11407" b="3926"/>
          <a:stretch>
            <a:fillRect/>
          </a:stretch>
        </p:blipFill>
        <p:spPr bwMode="auto">
          <a:xfrm>
            <a:off x="3563888" y="2060848"/>
            <a:ext cx="4453126" cy="33843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31640" y="1052736"/>
            <a:ext cx="61206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Нарисуйте дом, который состоит из:</a:t>
            </a:r>
          </a:p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-стен,</a:t>
            </a: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окон,</a:t>
            </a:r>
          </a:p>
          <a:p>
            <a:pPr>
              <a:buFontTx/>
              <a:buChar char="-"/>
            </a:pP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вери,</a:t>
            </a:r>
          </a:p>
          <a:p>
            <a:pPr>
              <a:buFontTx/>
              <a:buChar char="-"/>
            </a:pP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орога,</a:t>
            </a:r>
          </a:p>
          <a:p>
            <a:pPr>
              <a:buFontTx/>
              <a:buChar char="-"/>
            </a:pP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ундамента,</a:t>
            </a:r>
          </a:p>
          <a:p>
            <a:pPr>
              <a:buFontTx/>
              <a:buChar char="-"/>
            </a:pP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рыши,</a:t>
            </a:r>
          </a:p>
          <a:p>
            <a:pPr>
              <a:buFontTx/>
              <a:buChar char="-"/>
            </a:pP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ердака,</a:t>
            </a:r>
          </a:p>
          <a:p>
            <a:pPr>
              <a:buFontTx/>
              <a:buChar char="-"/>
            </a:pP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рубы.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043608" y="908720"/>
            <a:ext cx="72008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Фундамент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-значение «+»: главный  материальный  и  духовный «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обеспечитель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семьи, тот,  на  ком  всё держится; значение  «-» :  человек,  на которого  все  давят;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стены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человек, который  отвечает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 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эмоциональное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состояние семьи;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окна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 будущее, люди, от  которых семья чего-то  ждёт,  на  кого возлагает надежды (в норме, когда окна ассоциируют  с  детьми);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крыша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человек  в  семье, который  жалеет  и  оберегает Вас, создаёт чувство безопасности,  или  хотел   бы  это от вас  получать;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чердак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символизирует  секретные  отношения, а  также  желание  иметь  с  этим человеком  более   доверительные  отношения. Чердак  также  может обозначать   человека,   с   которым   у  Вас  отношения  развивались в  прошлом, а на данный  момент менее 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активны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труба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-  человек, от  которого   вы  получаете  или  хотели  бы  получать особую опеку,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поддержку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Также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может  трактоваться  как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символическое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обозначение  человека, который  помогает  «выпустить  пар», отрегулировать эмоции;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двери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информационный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портал;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тот,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учил  выстраивать  отношения  с миром; тот, у кого Вы учитесь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взаимодействовать 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другими 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людьми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порог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 человек, с которым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связываете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возможность  коммуникации  в будущем.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91680" y="1556792"/>
            <a:ext cx="61926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36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методика позволяет за достаточно короткое время определить роль для каждого члена семьи, а также понять , какую роль в своей семейной системе отводите себе Вы.</a:t>
            </a:r>
            <a:endParaRPr lang="ru-RU" sz="36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ds04.infourok.ru/uploads/ex/11ae/0001f9f5-521bb77b/hello_html_m50c205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548680"/>
            <a:ext cx="7200800" cy="5589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900igr.net/datas/khimija/Gorod-metalla/0019-019-Spasibo-za-vnima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368818" cy="55266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93</TotalTime>
  <Words>90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Home</cp:lastModifiedBy>
  <cp:revision>11</cp:revision>
  <dcterms:created xsi:type="dcterms:W3CDTF">2018-04-25T17:46:13Z</dcterms:created>
  <dcterms:modified xsi:type="dcterms:W3CDTF">2018-04-25T19:27:39Z</dcterms:modified>
</cp:coreProperties>
</file>