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1.jpg" ContentType="image/jpeg"/>
  <Override PartName="/ppt/media/image32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5" autoAdjust="0"/>
    <p:restoredTop sz="94660"/>
  </p:normalViewPr>
  <p:slideViewPr>
    <p:cSldViewPr>
      <p:cViewPr varScale="1">
        <p:scale>
          <a:sx n="63" d="100"/>
          <a:sy n="63" d="100"/>
        </p:scale>
        <p:origin x="-10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A4F8EB9-BDD6-4FA6-B494-A33550F83495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7FF8F1A-2BC6-47F4-A9C2-322C4401753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568952" cy="36004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Мастер – класс для родителей «Развитие мелкой моторики у детей старшего дошкольного возраста» 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005064"/>
            <a:ext cx="6984776" cy="2256656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Подготовил:</a:t>
            </a:r>
          </a:p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Педагог – психолог </a:t>
            </a:r>
          </a:p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МБДОУ «Детский сад «Родничок» </a:t>
            </a:r>
            <a:r>
              <a:rPr lang="ru-RU" sz="32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с.Родниково</a:t>
            </a:r>
            <a:endParaRPr lang="ru-RU" sz="3200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Кузнецова Ирина Анатольевна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016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71" y="-15853"/>
            <a:ext cx="5361222" cy="4020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867923"/>
            <a:ext cx="5292080" cy="396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66" y="116632"/>
            <a:ext cx="3902974" cy="2927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9060"/>
            <a:ext cx="3851920" cy="288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7833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31311">
            <a:off x="-572044" y="1115274"/>
            <a:ext cx="6294999" cy="4721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1484" y="1213886"/>
            <a:ext cx="5976664" cy="4928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2830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72819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Развивая моторику – развиваем воображение</a:t>
            </a:r>
            <a:endParaRPr lang="ru-RU" sz="4800" b="1" dirty="0">
              <a:solidFill>
                <a:schemeClr val="accent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44824"/>
            <a:ext cx="8856984" cy="482453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dirty="0"/>
              <a:t>	</a:t>
            </a:r>
            <a:endParaRPr lang="ru-RU" dirty="0" smtClean="0"/>
          </a:p>
          <a:p>
            <a:pPr marL="64008" indent="0">
              <a:buNone/>
            </a:pPr>
            <a:endParaRPr lang="ru-RU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r>
              <a:rPr lang="ru-RU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Таро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Гоми известен во всем мире как автор детских альбомов для творчества, в которых ребенку предлагается дорисовать историю, предложенную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автором.</a:t>
            </a:r>
          </a:p>
          <a:p>
            <a:pPr marL="64008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	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33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88640"/>
            <a:ext cx="9145016" cy="280831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Каждая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раскраска – это история, которую ребенку предлагается додумать самому. Название раскраски – это задание, небольшой рисунок – это основа, а также на картинке оставлено много-много свободного пространства для фантазии.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pic>
        <p:nvPicPr>
          <p:cNvPr id="4" name="Объект 3" descr="Альбомы Таро Гом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4047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097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50"/>
            <a:ext cx="4490841" cy="3451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7094"/>
            <a:ext cx="4762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41" y="0"/>
            <a:ext cx="4622921" cy="3560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3421126"/>
            <a:ext cx="4278240" cy="3353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23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5088565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62027" y="738588"/>
            <a:ext cx="5807967" cy="4355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3483006"/>
            <a:ext cx="5184576" cy="337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950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16632"/>
            <a:ext cx="9468544" cy="154989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Применение игр </a:t>
            </a:r>
            <a:r>
              <a:rPr lang="ru-RU" sz="4800" b="1" dirty="0" err="1" smtClean="0">
                <a:latin typeface="Monotype Corsiva" pitchFamily="66" charset="0"/>
              </a:rPr>
              <a:t>В.Воскобовича</a:t>
            </a:r>
            <a:r>
              <a:rPr lang="ru-RU" sz="4800" b="1" dirty="0" smtClean="0">
                <a:latin typeface="Monotype Corsiva" pitchFamily="66" charset="0"/>
              </a:rPr>
              <a:t> в процессе развития мелкой моторики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8928992" cy="4968552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</a:p>
          <a:p>
            <a:pPr marL="64008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Вячеслав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Владимирович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Воскобович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получая образование по специальности инженер-физик, даже не предполагал, что ему придется погрузиться в педагогику. Сделать это ему пришлось для воспитания и всестороннего развития своих сыновей.</a:t>
            </a:r>
          </a:p>
        </p:txBody>
      </p:sp>
    </p:spTree>
    <p:extLst>
      <p:ext uri="{BB962C8B-B14F-4D97-AF65-F5344CB8AC3E}">
        <p14:creationId xmlns:p14="http://schemas.microsoft.com/office/powerpoint/2010/main" val="205560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612215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000" dirty="0" smtClean="0">
                <a:latin typeface="Monotype Corsiva" pitchFamily="66" charset="0"/>
              </a:rPr>
              <a:t>	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начале 90-х годов, во времена перестройки, в магазинах было очень мало качественных игр, купить их было не каждому по карману. Поэтому, когда он стал отцом, он задумался о создании собственных игр, которые будут интересны не только его сыновьям, но и их ровесникам. В этом ему помогло изучение работ Зайцева и Никитиных.</a:t>
            </a:r>
          </a:p>
        </p:txBody>
      </p:sp>
    </p:spTree>
    <p:extLst>
      <p:ext uri="{BB962C8B-B14F-4D97-AF65-F5344CB8AC3E}">
        <p14:creationId xmlns:p14="http://schemas.microsoft.com/office/powerpoint/2010/main" val="365928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56984" cy="12618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Целями и задачами его методики является: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928992" cy="5184576"/>
          </a:xfrm>
        </p:spPr>
        <p:txBody>
          <a:bodyPr>
            <a:noAutofit/>
          </a:bodyPr>
          <a:lstStyle/>
          <a:p>
            <a:pPr lvl="0" fontAlgn="base"/>
            <a:r>
              <a:rPr lang="ru-RU" sz="3600" dirty="0">
                <a:latin typeface="Monotype Corsiva" pitchFamily="66" charset="0"/>
              </a:rPr>
              <a:t>способствовать развитию у ребенка заинтересованности и стремлению к познанию нового;</a:t>
            </a:r>
          </a:p>
          <a:p>
            <a:pPr lvl="0" fontAlgn="base"/>
            <a:r>
              <a:rPr lang="ru-RU" sz="3600" dirty="0">
                <a:latin typeface="Monotype Corsiva" pitchFamily="66" charset="0"/>
              </a:rPr>
              <a:t>развивать умение наблюдать, исследовать окружающий мир;</a:t>
            </a:r>
          </a:p>
          <a:p>
            <a:pPr lvl="0" fontAlgn="base"/>
            <a:r>
              <a:rPr lang="ru-RU" sz="3600" dirty="0">
                <a:latin typeface="Monotype Corsiva" pitchFamily="66" charset="0"/>
              </a:rPr>
              <a:t>развивать воображение, креативное мышление (способность посмотреть на знакомый объект совершенно другим взглядом, мыслить гибко и оригинально</a:t>
            </a:r>
            <a:r>
              <a:rPr lang="ru-RU" sz="3600" dirty="0" smtClean="0">
                <a:latin typeface="Monotype Corsiva" pitchFamily="66" charset="0"/>
              </a:rPr>
              <a:t>);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72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122152"/>
          </a:xfrm>
        </p:spPr>
        <p:txBody>
          <a:bodyPr/>
          <a:lstStyle/>
          <a:p>
            <a:pPr lvl="0" fontAlgn="base"/>
            <a:r>
              <a:rPr lang="ru-RU" sz="3600" dirty="0">
                <a:latin typeface="Monotype Corsiva" pitchFamily="66" charset="0"/>
              </a:rPr>
              <a:t>гармоничный подход к развитию у детей эмоциональности, образного мышления и логики;</a:t>
            </a:r>
          </a:p>
          <a:p>
            <a:pPr lvl="0" fontAlgn="base"/>
            <a:r>
              <a:rPr lang="ru-RU" sz="3600" dirty="0">
                <a:latin typeface="Monotype Corsiva" pitchFamily="66" charset="0"/>
              </a:rPr>
              <a:t>оказать помощь в развитии математических и речевых умений;</a:t>
            </a:r>
          </a:p>
          <a:p>
            <a:pPr lvl="0" fontAlgn="base"/>
            <a:r>
              <a:rPr lang="ru-RU" sz="3600" dirty="0">
                <a:latin typeface="Monotype Corsiva" pitchFamily="66" charset="0"/>
              </a:rPr>
              <a:t>формировать начальные представления об окружающей действительности;</a:t>
            </a:r>
          </a:p>
          <a:p>
            <a:pPr lvl="0" fontAlgn="base"/>
            <a:r>
              <a:rPr lang="ru-RU" sz="3600" dirty="0">
                <a:latin typeface="Monotype Corsiva" pitchFamily="66" charset="0"/>
              </a:rPr>
              <a:t>содействовать психическому развитию;</a:t>
            </a:r>
          </a:p>
          <a:p>
            <a:pPr lvl="0" fontAlgn="base"/>
            <a:r>
              <a:rPr lang="ru-RU" sz="3600" dirty="0">
                <a:latin typeface="Monotype Corsiva" pitchFamily="66" charset="0"/>
              </a:rPr>
              <a:t>развивать мелкую моторику.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273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1477886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Залог успешной работы – правильная мотивация</a:t>
            </a:r>
            <a:r>
              <a:rPr lang="ru-RU" b="1" dirty="0" smtClean="0">
                <a:latin typeface="Monotype Corsiva" pitchFamily="66" charset="0"/>
              </a:rPr>
              <a:t>.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9261" y="2583149"/>
            <a:ext cx="4754461" cy="356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F:\Новая папка\IMG_75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33658" y="2513465"/>
            <a:ext cx="4787057" cy="3590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738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564904"/>
            <a:ext cx="6012159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47591" y="539681"/>
            <a:ext cx="5112572" cy="3834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484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35682" cy="5339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6198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4584" y="116632"/>
            <a:ext cx="9828584" cy="136815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А еще, мы любим играть с пальчиками!</a:t>
            </a:r>
            <a:endParaRPr lang="ru-RU" sz="4800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8856662" cy="505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475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7740"/>
            <a:ext cx="5843792" cy="4382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920127"/>
            <a:ext cx="5287196" cy="3965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471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Спасибо за внимание!!</a:t>
            </a:r>
            <a:endParaRPr lang="ru-RU" sz="5400" b="1" dirty="0"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60113"/>
            <a:ext cx="6930516" cy="519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543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7327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Тренажеры для письма</a:t>
            </a:r>
            <a:endParaRPr lang="ru-RU" sz="4800" b="1" dirty="0">
              <a:latin typeface="Monotype Corsiva" pitchFamily="66" charset="0"/>
            </a:endParaRPr>
          </a:p>
        </p:txBody>
      </p:sp>
      <p:pic>
        <p:nvPicPr>
          <p:cNvPr id="2051" name="Picture 3" descr="F:\Новая папка\IMG_74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12776"/>
            <a:ext cx="4805081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Новая папка\IMG_75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31460" y="1942960"/>
            <a:ext cx="5604652" cy="4203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94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545658" y="593309"/>
            <a:ext cx="4475212" cy="3356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91746" y="1964838"/>
            <a:ext cx="4416491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69060"/>
            <a:ext cx="3851920" cy="288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818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89275" y="692301"/>
            <a:ext cx="5514208" cy="4135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96952"/>
            <a:ext cx="514806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9728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2"/>
            <a:ext cx="4903500" cy="367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903500" y="0"/>
            <a:ext cx="4225410" cy="4850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" y="2708920"/>
            <a:ext cx="3457566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3" y="3573016"/>
            <a:ext cx="3665677" cy="3284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4220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552728"/>
          </a:xfrm>
        </p:spPr>
        <p:txBody>
          <a:bodyPr>
            <a:normAutofit/>
          </a:bodyPr>
          <a:lstStyle/>
          <a:p>
            <a:pPr marL="64008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Штриховка, обводка и графические диктанты – лучший способ подготовить ребенка к письму.</a:t>
            </a:r>
          </a:p>
          <a:p>
            <a:pPr marL="64008" indent="0" algn="ctr">
              <a:buNone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83924" y="2770532"/>
            <a:ext cx="4671392" cy="3503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276872"/>
            <a:ext cx="4056790" cy="3042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94533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026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859216" cy="72008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А вот так мы начинали…</a:t>
            </a:r>
            <a:endParaRPr lang="ru-RU" sz="4400" b="1" dirty="0">
              <a:latin typeface="Monotype Corsiva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54586" y="1444214"/>
            <a:ext cx="6187184" cy="4640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29661" y="1526366"/>
            <a:ext cx="6093298" cy="4569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772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16424" y="856061"/>
            <a:ext cx="6588224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3522" y="933863"/>
            <a:ext cx="5472608" cy="4785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1916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144</TotalTime>
  <Words>170</Words>
  <Application>Microsoft Office PowerPoint</Application>
  <PresentationFormat>Экран (4:3)</PresentationFormat>
  <Paragraphs>30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Яркая</vt:lpstr>
      <vt:lpstr>Мастер – класс для родителей «Развитие мелкой моторики у детей старшего дошкольного возраста» </vt:lpstr>
      <vt:lpstr>Залог успешной работы – правильная мотивация.</vt:lpstr>
      <vt:lpstr>Тренажеры для письма</vt:lpstr>
      <vt:lpstr>Презентация PowerPoint</vt:lpstr>
      <vt:lpstr>Презентация PowerPoint</vt:lpstr>
      <vt:lpstr>Презентация PowerPoint</vt:lpstr>
      <vt:lpstr>Презентация PowerPoint</vt:lpstr>
      <vt:lpstr>А вот так мы начинали…</vt:lpstr>
      <vt:lpstr>Презентация PowerPoint</vt:lpstr>
      <vt:lpstr>Презентация PowerPoint</vt:lpstr>
      <vt:lpstr>Презентация PowerPoint</vt:lpstr>
      <vt:lpstr>Развивая моторику – развиваем воображение</vt:lpstr>
      <vt:lpstr>   Каждая раскраска – это история, которую ребенку предлагается додумать самому. Название раскраски – это задание, небольшой рисунок – это основа, а также на картинке оставлено много-много свободного пространства для фантазии. </vt:lpstr>
      <vt:lpstr>Презентация PowerPoint</vt:lpstr>
      <vt:lpstr>Презентация PowerPoint</vt:lpstr>
      <vt:lpstr>Применение игр В.Воскобовича в процессе развития мелкой моторики</vt:lpstr>
      <vt:lpstr>Презентация PowerPoint</vt:lpstr>
      <vt:lpstr>Целями и задачами его методики является: </vt:lpstr>
      <vt:lpstr>Презентация PowerPoint</vt:lpstr>
      <vt:lpstr>Презентация PowerPoint</vt:lpstr>
      <vt:lpstr>Презентация PowerPoint</vt:lpstr>
      <vt:lpstr>А еще, мы любим играть с пальчиками!</vt:lpstr>
      <vt:lpstr>Презентация PowerPoint</vt:lpstr>
      <vt:lpstr>Спасибо за внимание!!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 класс для родителей «Развитие мелкой моторики у детей старшего дошкольного возраста»</dc:title>
  <dc:creator>ADMIN</dc:creator>
  <cp:lastModifiedBy>ADMIN</cp:lastModifiedBy>
  <cp:revision>15</cp:revision>
  <dcterms:created xsi:type="dcterms:W3CDTF">2018-04-24T15:11:49Z</dcterms:created>
  <dcterms:modified xsi:type="dcterms:W3CDTF">2018-04-24T17:45:43Z</dcterms:modified>
</cp:coreProperties>
</file>