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1" r:id="rId2"/>
    <p:sldId id="260" r:id="rId3"/>
    <p:sldId id="262" r:id="rId4"/>
    <p:sldId id="263" r:id="rId5"/>
    <p:sldId id="264" r:id="rId6"/>
    <p:sldId id="265" r:id="rId7"/>
    <p:sldId id="27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35607" y="692696"/>
            <a:ext cx="5670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endParaRPr lang="ru-RU" sz="5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</a:t>
            </a: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 </a:t>
            </a:r>
            <a:endParaRPr lang="ru-RU" sz="5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55776" y="4869160"/>
            <a:ext cx="61926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     Подготовила: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     педагог-психолог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     </a:t>
            </a:r>
            <a:r>
              <a:rPr lang="ru-RU" dirty="0" err="1" smtClean="0">
                <a:solidFill>
                  <a:srgbClr val="002060"/>
                </a:solidFill>
              </a:rPr>
              <a:t>Гологузова</a:t>
            </a:r>
            <a:r>
              <a:rPr lang="ru-RU" dirty="0" smtClean="0">
                <a:solidFill>
                  <a:srgbClr val="002060"/>
                </a:solidFill>
              </a:rPr>
              <a:t> Е.Е.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                   2018г.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843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1"/>
          <p:cNvSpPr txBox="1">
            <a:spLocks/>
          </p:cNvSpPr>
          <p:nvPr/>
        </p:nvSpPr>
        <p:spPr>
          <a:xfrm>
            <a:off x="536591" y="908720"/>
            <a:ext cx="8162104" cy="438912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первом слайде размещается: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презентации;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автор: ФИО, группа, название учебного учреждения (соавторы указываются в алфавитном порядке);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56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08720"/>
            <a:ext cx="75608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слайде указывается содержание работы, которое лучше оформить в виде гиперссылок (для интерактивности презентации).</a:t>
            </a:r>
          </a:p>
        </p:txBody>
      </p:sp>
    </p:spTree>
    <p:extLst>
      <p:ext uri="{BB962C8B-B14F-4D97-AF65-F5344CB8AC3E}">
        <p14:creationId xmlns:p14="http://schemas.microsoft.com/office/powerpoint/2010/main" val="3047537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556792"/>
            <a:ext cx="79928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последнем слайде указывается список используемой литературы в соответствии с требованиями,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указываются в последнюю очередь.</a:t>
            </a:r>
          </a:p>
        </p:txBody>
      </p:sp>
    </p:spTree>
    <p:extLst>
      <p:ext uri="{BB962C8B-B14F-4D97-AF65-F5344CB8AC3E}">
        <p14:creationId xmlns:p14="http://schemas.microsoft.com/office/powerpoint/2010/main" val="100535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7209" y="404664"/>
            <a:ext cx="799288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слайдов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соблюдать единый стиль оформления; · нужно избегать стилей, которые будут отвлекать от самой презентации; · вспомогательная информация (управляющие кнопки) не должны преобладать над основной информацией (текст, рисунки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фона выбираются более холодные тона (синий или зеленый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одном слайде рекомендуется использовать не более трех цветов: один для фона, один для заголовков, один для текста; · для фона и текста используются контрастные цвета; · особое внимание следует обратить на цвет гиперссылок (до и после использования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Анимационные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эффекты·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использовать возможности компьютерной анимации для представления информации на слайде; · не стоит злоупотреблять различными анимационными эффектами; анимационные эффекты не должны отвлекать внимание от содержания информации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использовать короткие слова и предложения; · время глаголов должно быть везде одинаковым; · следует использовать минимум предлогов, наречий, прилагательных; · заголовки должны привлекать внимание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09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48680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информации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странице 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предпочтительно горизонтальное расположение информации; · наиболее важная информация должна располагаться в центре экрана; · если на слайде располагается картинка, надпись должна располагаться под ней.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Шрифты	· для заголовков не менее 24; · для остальной информации не менее 18; · шрифты без засечек легче читать с большого расстояния; · нельзя смешивать разные типы шрифтов в одной презентации; · для выделения информации следует использовать жирный шрифт, курсив или подчеркивание того же типа; · нельзя злоупотреблять прописными буквами (они читаются хуже, чем строчные).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выделения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 Следует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использовать: · рамки, границы, заливку · разные цвета шрифтов, штриховку, стрелки · рисунки, диаграммы, схемы для иллюстрации наиболее важных фактов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стоит заполнять один слайд слишком большим объемом информации: люди могут единовременно запомнить не более трех фактов, выводов, определений. · наибольшая эффективность достигается тогда, когда ключевые пункты отражаются по одному на каждом отдельном слайде.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слайдов.·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разнообразия следует использовать разные виды слайдов: с текстом, с таблицами, с диаграммами.</a:t>
            </a:r>
          </a:p>
        </p:txBody>
      </p:sp>
    </p:spTree>
    <p:extLst>
      <p:ext uri="{BB962C8B-B14F-4D97-AF65-F5344CB8AC3E}">
        <p14:creationId xmlns:p14="http://schemas.microsoft.com/office/powerpoint/2010/main" val="613139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b5b/00059d22-d0221ce7/img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98" y="620688"/>
            <a:ext cx="6912768" cy="518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0151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106</TotalTime>
  <Words>252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информационных технологий в работе ДОУ с родителями  Выполнила Каряпина В студентка 401 гр.  очно- заочного отделения</dc:title>
  <dc:creator>Adm</dc:creator>
  <cp:lastModifiedBy>Home</cp:lastModifiedBy>
  <cp:revision>8</cp:revision>
  <dcterms:created xsi:type="dcterms:W3CDTF">2014-05-08T17:43:41Z</dcterms:created>
  <dcterms:modified xsi:type="dcterms:W3CDTF">2018-04-25T21:49:48Z</dcterms:modified>
</cp:coreProperties>
</file>