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5" autoAdjust="0"/>
    <p:restoredTop sz="94660"/>
  </p:normalViewPr>
  <p:slideViewPr>
    <p:cSldViewPr>
      <p:cViewPr>
        <p:scale>
          <a:sx n="50" d="100"/>
          <a:sy n="50" d="100"/>
        </p:scale>
        <p:origin x="-1660" y="-4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2D8F59F-19E0-4312-B9D3-96ACFE2CD0BA}" type="datetimeFigureOut">
              <a:rPr lang="ru-RU" smtClean="0"/>
              <a:t>22.04.2018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B19A0CD-0BB6-4670-894F-37ADA13DDA1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712968" cy="2543656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latin typeface="Monotype Corsiva" pitchFamily="66" charset="0"/>
              </a:rPr>
              <a:t/>
            </a:r>
            <a:br>
              <a:rPr lang="ru-RU" b="1" cap="none" dirty="0" smtClean="0">
                <a:latin typeface="Monotype Corsiva" pitchFamily="66" charset="0"/>
              </a:rPr>
            </a:br>
            <a:r>
              <a:rPr lang="ru-RU" sz="4800" b="1" cap="none" dirty="0" smtClean="0">
                <a:latin typeface="Monotype Corsiva" pitchFamily="66" charset="0"/>
              </a:rPr>
              <a:t>Развитие мелкой моторики в процессе организации в различных видах деятельности в ДОУ и дома</a:t>
            </a:r>
            <a:endParaRPr lang="ru-RU" sz="4800" cap="none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3717032"/>
            <a:ext cx="5544616" cy="1872208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Выполнил: </a:t>
            </a:r>
          </a:p>
          <a:p>
            <a:pPr algn="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Педагог – психолог</a:t>
            </a:r>
          </a:p>
          <a:p>
            <a:pPr algn="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Кузнецова Ирина Анатольевна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67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67494"/>
            <a:ext cx="5112568" cy="640186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Работы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В. М.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Бехтерова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подтверждают влияние манипуляции рук на функции высшей нервной деятельности, развитие речи. </a:t>
            </a:r>
          </a:p>
        </p:txBody>
      </p:sp>
      <p:pic>
        <p:nvPicPr>
          <p:cNvPr id="4098" name="Picture 2" descr="http://kakzachem.ru/wp-content/uploads/2016/10/1439646098_gallery_bekhterev5-716x7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06292" cy="4691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69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88640"/>
            <a:ext cx="9396536" cy="24482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Исследование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М. Кольцовой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доказали, что каждый палец руки имеет довольно обширное представление в коре больших полушарий мозга. </a:t>
            </a:r>
          </a:p>
        </p:txBody>
      </p:sp>
      <p:pic>
        <p:nvPicPr>
          <p:cNvPr id="5122" name="Picture 2" descr="http://dates.gnpbu.ru/0-5/Koltsova/portr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12246"/>
            <a:ext cx="3888432" cy="46505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5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62473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dirty="0" smtClean="0">
                <a:latin typeface="Monotype Corsiva" pitchFamily="66" charset="0"/>
              </a:rPr>
              <a:t>	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Уровень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развития мелкой моторики – один из показателей интеллектуальной готовности ребенка к школьному обучению. Обычно ребенок, имеющий высокий уровень развития мелкой моторики, умеет логически рассуждать, у него достаточно развиты память и внимание, связная речь.</a:t>
            </a:r>
          </a:p>
        </p:txBody>
      </p:sp>
    </p:spTree>
    <p:extLst>
      <p:ext uri="{BB962C8B-B14F-4D97-AF65-F5344CB8AC3E}">
        <p14:creationId xmlns:p14="http://schemas.microsoft.com/office/powerpoint/2010/main" val="326449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В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исследования психопатологов большое внимание уделяется вопросу о том, является ли развитие моторики ребёнка следствием естественного созревания соответствующих структур или же это результат обучения?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Было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выяснено, что и созревание и обучение – факторы, в равной степени необходимые для формирования моторики пальцев  рук. </a:t>
            </a:r>
          </a:p>
        </p:txBody>
      </p:sp>
    </p:spTree>
    <p:extLst>
      <p:ext uri="{BB962C8B-B14F-4D97-AF65-F5344CB8AC3E}">
        <p14:creationId xmlns:p14="http://schemas.microsoft.com/office/powerpoint/2010/main" val="405615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Сформированность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мелкой моторики ребёнка можно понаблюдать при рисовании или закрашивании.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Если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 постоянно переворачивает лист, не может менять направление линий при помощи тонких движений пальцев и кисти, значит, уровень развития мелкой моторики недостаточный и необходима соответствующая тренировка, иначе отставание в овладении графическим навыком письма в школе будет значительным.</a:t>
            </a:r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95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964488" cy="20093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Следует обратить внимание на такие ошибки: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44824"/>
            <a:ext cx="8856984" cy="4896544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невозможность пересчитать пальцы (пропуск то одного, то другого пальца);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лишние движения на другой руке (ноге) –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синкинезии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 пересчёте пальцев на обеих руках асинхронность движений, пропуски пальцев, возвраты;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20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5040560"/>
          </a:xfrm>
        </p:spPr>
        <p:txBody>
          <a:bodyPr>
            <a:noAutofit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медленное выполнение отстукивания ритмов;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 выполнении проб – повышенный мышечный тонус, резкость движений;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пробах на имитацию – отсутствие плавности движений, точности выполнения.</a:t>
            </a:r>
          </a:p>
        </p:txBody>
      </p:sp>
    </p:spTree>
    <p:extLst>
      <p:ext uri="{BB962C8B-B14F-4D97-AF65-F5344CB8AC3E}">
        <p14:creationId xmlns:p14="http://schemas.microsoft.com/office/powerpoint/2010/main" val="111542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626616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</a:p>
          <a:p>
            <a:pPr marL="64008" indent="0">
              <a:buNone/>
            </a:pPr>
            <a:r>
              <a:rPr lang="ru-RU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Основным </a:t>
            </a:r>
            <a:r>
              <a:rPr lang="ru-RU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содержанием занятий по подготовки руки к письму должно быть развитие мелкой мускулатуры и </a:t>
            </a:r>
            <a:r>
              <a:rPr lang="ru-RU" sz="4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дифференцированности</a:t>
            </a:r>
            <a:r>
              <a:rPr lang="ru-RU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движений кистей и пальцев </a:t>
            </a: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рук.</a:t>
            </a:r>
          </a:p>
          <a:p>
            <a:pPr marL="64008" indent="0">
              <a:buNone/>
            </a:pPr>
            <a:endParaRPr lang="ru-RU"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8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12968" cy="172134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Monotype Corsiva" pitchFamily="66" charset="0"/>
              </a:rPr>
              <a:t>Тренировать пальцы рук можно в различных видах деятельности: </a:t>
            </a:r>
            <a:br>
              <a:rPr lang="ru-RU" sz="4000" b="1" dirty="0">
                <a:latin typeface="Monotype Corsiva" pitchFamily="66" charset="0"/>
              </a:rPr>
            </a:b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>
            <a:normAutofit/>
          </a:bodyPr>
          <a:lstStyle/>
          <a:p>
            <a:pPr marL="578358" lvl="0" indent="-514350">
              <a:buFont typeface="+mj-lt"/>
              <a:buAutoNum type="arabicPeriod"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lv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1. В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процессе игры на музыкальном инструменте.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 игре на фортепиано различных упражнений, у детей укрепляются мышцы кисти, предплечья, плеча. Подушечки пальчиков становятся более чувствительными.</a:t>
            </a:r>
          </a:p>
          <a:p>
            <a:pPr marL="6400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42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>
            <a:normAutofit lnSpcReduction="10000"/>
          </a:bodyPr>
          <a:lstStyle/>
          <a:p>
            <a:pPr marL="64008" lv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2. В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процессе лепки, аппликации, оригами дети овладевают мелкими операциями: наклеивание, прикладывание, раскатывание,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прищипывание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сгибание, вырезание, также у ребенка развивается эстетический вкус, дети учатся аккуратности и терпению, без которых в школе не обойтись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3600" dirty="0" smtClean="0">
                <a:latin typeface="Monotype Corsiva" pitchFamily="66" charset="0"/>
              </a:rPr>
              <a:t>3. Конструирование</a:t>
            </a:r>
            <a:r>
              <a:rPr lang="ru-RU" sz="3600" i="1" dirty="0" smtClean="0">
                <a:latin typeface="Monotype Corsiva" pitchFamily="66" charset="0"/>
              </a:rPr>
              <a:t> </a:t>
            </a:r>
            <a:r>
              <a:rPr lang="ru-RU" sz="3600" dirty="0">
                <a:latin typeface="Monotype Corsiva" pitchFamily="66" charset="0"/>
              </a:rPr>
              <a:t>делает руку малыша умелой, легко и свободно управляющей инструментом, </a:t>
            </a:r>
            <a:r>
              <a:rPr lang="ru-RU" sz="3600" b="1" dirty="0">
                <a:latin typeface="Monotype Corsiva" pitchFamily="66" charset="0"/>
              </a:rPr>
              <a:t>развивает</a:t>
            </a:r>
            <a:r>
              <a:rPr lang="ru-RU" sz="3600" dirty="0">
                <a:latin typeface="Monotype Corsiva" pitchFamily="66" charset="0"/>
              </a:rPr>
              <a:t> зрительный контроль над движением руки, помогает образованию связи рука-глаз.</a:t>
            </a:r>
          </a:p>
          <a:p>
            <a:pPr marL="64008" lvl="0" indent="0">
              <a:buNone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74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512168"/>
          </a:xfrm>
        </p:spPr>
        <p:txBody>
          <a:bodyPr>
            <a:noAutofit/>
          </a:bodyPr>
          <a:lstStyle/>
          <a:p>
            <a:r>
              <a:rPr lang="ru-RU" sz="2800" b="1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Цель: познакомить родителей с работой по развитию у детей 6 – 7 лет </a:t>
            </a:r>
            <a:r>
              <a:rPr lang="ru-RU" sz="2800" b="1" cap="none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графомоторных</a:t>
            </a:r>
            <a:r>
              <a:rPr lang="ru-RU" sz="2800" b="1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навыков в домашних условиях.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8712968" cy="49685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Задачи:</a:t>
            </a:r>
          </a:p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Напомнить и обобщить задачи по развитию мелкой моторики руки дошкольника в период подготовки к школьному обучению.</a:t>
            </a:r>
          </a:p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Ознакомить с приёмами «штриховки»: целью, выполнением и правилами.</a:t>
            </a:r>
          </a:p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Способствовать активному вовлечению родителей в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воспитательно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– образовательный процесс детского сада.</a:t>
            </a:r>
          </a:p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Просвещать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целью повышения педагогической культуры.</a:t>
            </a:r>
          </a:p>
          <a:p>
            <a:pPr marL="64008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79136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67494"/>
            <a:ext cx="9721080" cy="13990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Большое значение в развитии мелкой моторики имеют пальчиковые гимнастики.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2808"/>
            <a:ext cx="8964488" cy="47865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Пальчиковая гимнастика — это инсценировка стихов или каких-либо историй при помощи пальцев.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4008" indent="0">
              <a:buNone/>
            </a:pPr>
            <a:endParaRPr lang="ru-RU" sz="4000" dirty="0"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Цели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пальчиковой гимнастики: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развивать мелкую моторику детских рук и пальцев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80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5042032"/>
          </a:xfrm>
        </p:spPr>
        <p:txBody>
          <a:bodyPr>
            <a:normAutofit/>
          </a:bodyPr>
          <a:lstStyle/>
          <a:p>
            <a:pPr lvl="0"/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способствать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развитию мозга и речи ребёнка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развивать творческое начало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улучшать память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готовить руку к письму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13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12968" cy="633817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</a:p>
          <a:p>
            <a:pPr marL="64008" indent="0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Рисование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как и письмо, - сложное, инструментальное действие: ведь движения кончика рисующего карандаша возможны только в том случае, если скоординированы действия пальцев, кисти, руки, туловища, если ребёнок может управлять ими. </a:t>
            </a:r>
          </a:p>
        </p:txBody>
      </p:sp>
    </p:spTree>
    <p:extLst>
      <p:ext uri="{BB962C8B-B14F-4D97-AF65-F5344CB8AC3E}">
        <p14:creationId xmlns:p14="http://schemas.microsoft.com/office/powerpoint/2010/main" val="206964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04664"/>
            <a:ext cx="9324528" cy="12618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latin typeface="Monotype Corsiva" pitchFamily="66" charset="0"/>
              </a:rPr>
              <a:t>Для развития графического навыка следует использовать:</a:t>
            </a:r>
            <a:r>
              <a:rPr lang="ru-RU" sz="4400" b="1" dirty="0">
                <a:latin typeface="Monotype Corsiva" pitchFamily="66" charset="0"/>
              </a:rPr>
              <a:t/>
            </a:r>
            <a:br>
              <a:rPr lang="ru-RU" sz="4400" b="1" dirty="0">
                <a:latin typeface="Monotype Corsiva" pitchFamily="66" charset="0"/>
              </a:rPr>
            </a:br>
            <a:endParaRPr lang="ru-RU" sz="44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2808"/>
            <a:ext cx="8964488" cy="4572000"/>
          </a:xfrm>
        </p:spPr>
        <p:txBody>
          <a:bodyPr>
            <a:noAutofit/>
          </a:bodyPr>
          <a:lstStyle/>
          <a:p>
            <a:pPr lvl="0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графический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диктант;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рисование линий: прямые и фигурные дорожки;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рисование по точкам, контурам, клеточкам;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штриховки с различными направлениями движения руки, силуэтные штриховки.</a:t>
            </a:r>
          </a:p>
        </p:txBody>
      </p:sp>
    </p:spTree>
    <p:extLst>
      <p:ext uri="{BB962C8B-B14F-4D97-AF65-F5344CB8AC3E}">
        <p14:creationId xmlns:p14="http://schemas.microsoft.com/office/powerpoint/2010/main" val="111797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548680"/>
            <a:ext cx="9396536" cy="111784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6-7 лет ребёнок должен выполнять следующие виды штриховки</a:t>
            </a:r>
            <a:r>
              <a:rPr lang="ru-RU" sz="4400" dirty="0">
                <a:effectLst/>
                <a:latin typeface="Monotype Corsiva" pitchFamily="66" charset="0"/>
              </a:rPr>
              <a:t>:</a:t>
            </a:r>
            <a:br>
              <a:rPr lang="ru-RU" sz="4400" dirty="0">
                <a:effectLst/>
                <a:latin typeface="Monotype Corsiva" pitchFamily="66" charset="0"/>
              </a:rPr>
            </a:br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036496" cy="504056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Прямые вертикальные (сверху вниз);</a:t>
            </a:r>
          </a:p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Горизонтальные (слева направо);</a:t>
            </a:r>
          </a:p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Наклонные;</a:t>
            </a:r>
          </a:p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«клубочками» (круговыми движениями руки, имитирующими наматывание и разматывание нити);</a:t>
            </a:r>
          </a:p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Полукругами (чешуя у рыбы, черепица у крыши);</a:t>
            </a:r>
          </a:p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Крупными петельками;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98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12" y="260648"/>
            <a:ext cx="8712968" cy="1399032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 выполнении штриховки ставим следующие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мелких мышц пальцев и кисти руки;</a:t>
            </a:r>
          </a:p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глазомера (формирование умения видеть контуры фигур, соблюдать одинаковое расстояние между линиями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)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226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12968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Как научить ребенка штриховать: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параллельными отрезками, сверху вниз, снизу вверх, слева-направо и справа налево;</a:t>
            </a:r>
          </a:p>
          <a:p>
            <a:pPr lvl="0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 косым линиям, точками;</a:t>
            </a:r>
          </a:p>
          <a:p>
            <a:pPr lvl="0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круговыми линиями, полуовалами;</a:t>
            </a:r>
          </a:p>
          <a:p>
            <a:pPr lvl="0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волнистыми линиями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98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67494"/>
            <a:ext cx="9433048" cy="139903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Цели </a:t>
            </a:r>
            <a:r>
              <a:rPr lang="ru-RU" sz="4800" b="1" dirty="0">
                <a:latin typeface="Monotype Corsiva" pitchFamily="66" charset="0"/>
              </a:rPr>
              <a:t>работы с </a:t>
            </a:r>
            <a:r>
              <a:rPr lang="ru-RU" sz="4800" b="1" dirty="0" smtClean="0">
                <a:latin typeface="Monotype Corsiva" pitchFamily="66" charset="0"/>
              </a:rPr>
              <a:t>прописями: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56584"/>
          </a:xfrm>
        </p:spPr>
        <p:txBody>
          <a:bodyPr>
            <a:normAutofit/>
          </a:bodyPr>
          <a:lstStyle/>
          <a:p>
            <a:pPr lvl="0"/>
            <a:r>
              <a:rPr lang="ru-RU" sz="3600" dirty="0" smtClean="0">
                <a:latin typeface="Monotype Corsiva" pitchFamily="66" charset="0"/>
              </a:rPr>
              <a:t>научить </a:t>
            </a:r>
            <a:r>
              <a:rPr lang="ru-RU" sz="3600" dirty="0">
                <a:latin typeface="Monotype Corsiva" pitchFamily="66" charset="0"/>
              </a:rPr>
              <a:t>проводить прямые горизонтальные линии слева направо в направлении письма;</a:t>
            </a:r>
          </a:p>
          <a:p>
            <a:pPr lvl="0"/>
            <a:r>
              <a:rPr lang="ru-RU" sz="3600" dirty="0">
                <a:latin typeface="Monotype Corsiva" pitchFamily="66" charset="0"/>
              </a:rPr>
              <a:t>научить проводить прямые вертикальные линии сверху вниз и наоборот;</a:t>
            </a:r>
          </a:p>
          <a:p>
            <a:pPr lvl="0"/>
            <a:r>
              <a:rPr lang="ru-RU" sz="3600" dirty="0">
                <a:latin typeface="Monotype Corsiva" pitchFamily="66" charset="0"/>
              </a:rPr>
              <a:t>проводить линии в различных направлениях;</a:t>
            </a:r>
          </a:p>
          <a:p>
            <a:pPr lvl="0"/>
            <a:r>
              <a:rPr lang="ru-RU" sz="3600" dirty="0">
                <a:latin typeface="Monotype Corsiva" pitchFamily="66" charset="0"/>
              </a:rPr>
              <a:t>проводить изогнутые линии с поворотом, петлеобразные линии;</a:t>
            </a:r>
          </a:p>
          <a:p>
            <a:pPr lvl="0"/>
            <a:r>
              <a:rPr lang="ru-RU" sz="3600" dirty="0">
                <a:latin typeface="Monotype Corsiva" pitchFamily="66" charset="0"/>
              </a:rPr>
              <a:t>воспитывать умение сосредотачиваться.</a:t>
            </a:r>
          </a:p>
        </p:txBody>
      </p:sp>
    </p:spTree>
    <p:extLst>
      <p:ext uri="{BB962C8B-B14F-4D97-AF65-F5344CB8AC3E}">
        <p14:creationId xmlns:p14="http://schemas.microsoft.com/office/powerpoint/2010/main" val="188923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336704"/>
          </a:xfrm>
        </p:spPr>
        <p:txBody>
          <a:bodyPr/>
          <a:lstStyle/>
          <a:p>
            <a:pPr marL="64008" indent="0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В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процессе выполнения графических упражнений дети ещё усваивают необходимые для письма гигиенические правила: как правильно сидеть, как положить руки, кисти рук, как правильно держать ручку, карандаш, тетрадь, одновременно начинать и заканчивать работу.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30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856984" cy="6336704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Особое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внимание нужно уделить выполнению линий сложной формы одним движением кисти руки 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(овалы, окружности, волнистые и ломаные линии)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Линии должны наноситься без отрыва руки от бумаги; при выполнении задания нельзя менять положение листа или тетради. Следует обращать внимание на правильность посадки за столом и выполнять сначала простые задания, постепенно усложняя их и увеличивая время занятия с 10 до 15-20 минут.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15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480720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3600" b="1" dirty="0" smtClean="0">
                <a:latin typeface="Monotype Corsiva" pitchFamily="66" charset="0"/>
              </a:rPr>
              <a:t>За </a:t>
            </a:r>
            <a:r>
              <a:rPr lang="ru-RU" sz="3600" b="1" dirty="0">
                <a:latin typeface="Monotype Corsiva" pitchFamily="66" charset="0"/>
              </a:rPr>
              <a:t>последние 10 лет количество детей, имеющих сложности с письмом, увеличилось в несколько раз. Причин много, но по большому счету их можно свести к одной – в их жизни нет тактильного </a:t>
            </a:r>
            <a:r>
              <a:rPr lang="ru-RU" sz="3600" b="1" dirty="0" smtClean="0">
                <a:latin typeface="Monotype Corsiva" pitchFamily="66" charset="0"/>
              </a:rPr>
              <a:t>разнообразия</a:t>
            </a:r>
            <a:r>
              <a:rPr lang="ru-RU" sz="3600" b="1" dirty="0">
                <a:latin typeface="Monotype Corsiva" pitchFamily="66" charset="0"/>
              </a:rPr>
              <a:t>. </a:t>
            </a:r>
            <a:endParaRPr lang="ru-RU" sz="3600" b="1" dirty="0" smtClean="0">
              <a:latin typeface="Monotype Corsiva" pitchFamily="66" charset="0"/>
            </a:endParaRPr>
          </a:p>
          <a:p>
            <a:pPr marL="64008" indent="0">
              <a:buNone/>
            </a:pPr>
            <a:r>
              <a:rPr lang="ru-RU" sz="3600" b="1" dirty="0" smtClean="0">
                <a:latin typeface="Monotype Corsiva" pitchFamily="66" charset="0"/>
              </a:rPr>
              <a:t>	</a:t>
            </a:r>
          </a:p>
          <a:p>
            <a:pPr marL="64008" indent="0">
              <a:buNone/>
            </a:pPr>
            <a:r>
              <a:rPr lang="ru-RU" sz="3600" b="1" dirty="0">
                <a:latin typeface="Monotype Corsiva" pitchFamily="66" charset="0"/>
              </a:rPr>
              <a:t>	</a:t>
            </a:r>
            <a:r>
              <a:rPr lang="ru-RU" sz="3600" b="1" dirty="0" smtClean="0">
                <a:latin typeface="Monotype Corsiva" pitchFamily="66" charset="0"/>
              </a:rPr>
              <a:t>Развитие </a:t>
            </a:r>
            <a:r>
              <a:rPr lang="ru-RU" sz="3600" b="1" dirty="0">
                <a:latin typeface="Monotype Corsiva" pitchFamily="66" charset="0"/>
              </a:rPr>
              <a:t>мелкой моторики у детей укрепляет не только пальцы и всю кисть, но и влияет на формирование головного мозга и становление речи. К сожалению, о трудностях с мелкой моторикой большинство родителей узнают только перед школой.</a:t>
            </a:r>
          </a:p>
        </p:txBody>
      </p:sp>
    </p:spTree>
    <p:extLst>
      <p:ext uri="{BB962C8B-B14F-4D97-AF65-F5344CB8AC3E}">
        <p14:creationId xmlns:p14="http://schemas.microsoft.com/office/powerpoint/2010/main" val="112202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61221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dirty="0" smtClean="0"/>
              <a:t>	</a:t>
            </a:r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Таким </a:t>
            </a:r>
            <a:r>
              <a:rPr lang="ru-RU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образом, регулярные занятия родителей с ребёнком дома по развитию </a:t>
            </a:r>
            <a:r>
              <a:rPr lang="ru-RU" sz="4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графомоторных</a:t>
            </a:r>
            <a:r>
              <a:rPr lang="ru-RU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навыков обеспечат не только высокий уровень развития мелкой моторики, но и всесторонние развитие мышления, интеллекта и речи, а так же правильное и красивое письмо в будущем. </a:t>
            </a:r>
          </a:p>
        </p:txBody>
      </p:sp>
    </p:spTree>
    <p:extLst>
      <p:ext uri="{BB962C8B-B14F-4D97-AF65-F5344CB8AC3E}">
        <p14:creationId xmlns:p14="http://schemas.microsoft.com/office/powerpoint/2010/main" val="134312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ctr">
              <a:buNone/>
            </a:pPr>
            <a:r>
              <a:rPr lang="ru-RU" sz="6600" dirty="0" smtClean="0">
                <a:latin typeface="Monotype Corsiva" pitchFamily="66" charset="0"/>
              </a:rPr>
              <a:t>Спасибо за внимание!</a:t>
            </a:r>
            <a:endParaRPr lang="ru-RU" sz="6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30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28083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Мелкая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моторика— это способность выполнения мелких движений пальцами и руками посредством скоординированных действий нервной, мышечной и костной систем.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284984"/>
            <a:ext cx="8291264" cy="3169824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3600" b="1" dirty="0" smtClean="0">
                <a:latin typeface="Monotype Corsiva" pitchFamily="66" charset="0"/>
              </a:rPr>
              <a:t>	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Мелкая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моторика начинает развиваться с младенческого возраста естественным образом. С возрастом моторные навыки становятся более разнообразными и сложными. </a:t>
            </a:r>
          </a:p>
        </p:txBody>
      </p:sp>
    </p:spTree>
    <p:extLst>
      <p:ext uri="{BB962C8B-B14F-4D97-AF65-F5344CB8AC3E}">
        <p14:creationId xmlns:p14="http://schemas.microsoft.com/office/powerpoint/2010/main" val="54295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655272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Моторные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центры речи в коре головного мозга находятся рядом с моторными центрам пальцев, поэтому, развивая речь и стимулируя моторику пальцев, мы передаем импульсы в речевые центры, что и активизирует речь, общее развитие ребёнка и влияет на его интеллектуальные способности.</a:t>
            </a:r>
          </a:p>
        </p:txBody>
      </p:sp>
    </p:spTree>
    <p:extLst>
      <p:ext uri="{BB962C8B-B14F-4D97-AF65-F5344CB8AC3E}">
        <p14:creationId xmlns:p14="http://schemas.microsoft.com/office/powerpoint/2010/main" val="275756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928992" cy="5328592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Мелкая 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моторика - это разновидность движений, в которых участвуют мелкие мышцы. Занятия по развитию мелкой моторики руки являются развивающими, </a:t>
            </a:r>
            <a:r>
              <a:rPr lang="ru-RU" sz="4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здоровьесберегающими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 </a:t>
            </a:r>
            <a:r>
              <a:rPr lang="ru-RU" sz="4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оздоравливающими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27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3600400" cy="6194160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Японский врач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Намикоси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Токудзиро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создал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оздоравливающую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методику воздействия на руки. </a:t>
            </a:r>
          </a:p>
        </p:txBody>
      </p:sp>
      <p:pic>
        <p:nvPicPr>
          <p:cNvPr id="1026" name="Picture 2" descr="C:\Users\ADMIN\Desktop\54d4089241bc3_tokujiro_namikos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058" y="1556792"/>
            <a:ext cx="5234942" cy="530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19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2088232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4400" dirty="0">
                <a:latin typeface="Monotype Corsiva" pitchFamily="66" charset="0"/>
              </a:rPr>
              <a:t>В Японии широко используются упражнения для ладоней и пальцев с грецкими орехами. </a:t>
            </a:r>
          </a:p>
        </p:txBody>
      </p:sp>
      <p:pic>
        <p:nvPicPr>
          <p:cNvPr id="2050" name="Picture 2" descr="C:\Users\ADMIN\Desktop\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68454"/>
            <a:ext cx="8340080" cy="4364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89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ADMIN\Desktop\Nw2eFa_Y4S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69" y="0"/>
            <a:ext cx="5784953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2520_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584" y="1340768"/>
            <a:ext cx="3744416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img-2xw5U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44" y="4071185"/>
            <a:ext cx="6047804" cy="2817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8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69</TotalTime>
  <Words>349</Words>
  <Application>Microsoft Office PowerPoint</Application>
  <PresentationFormat>Экран (4:3)</PresentationFormat>
  <Paragraphs>84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Яркая</vt:lpstr>
      <vt:lpstr> Развитие мелкой моторики в процессе организации в различных видах деятельности в ДОУ и дома</vt:lpstr>
      <vt:lpstr> Цель: познакомить родителей с работой по развитию у детей 6 – 7 лет графомоторных навыков в домашних условиях. </vt:lpstr>
      <vt:lpstr>Презентация PowerPoint</vt:lpstr>
      <vt:lpstr> Мелкая моторика— это способность выполнения мелких движений пальцами и руками посредством скоординированных действий нервной, мышечной и костной систем. </vt:lpstr>
      <vt:lpstr>Презентация PowerPoint</vt:lpstr>
      <vt:lpstr> Мелкая моторика - это разновидность движений, в которых участвуют мелкие мышцы. Занятия по развитию мелкой моторики руки являются развивающими, здоровьесберегающими и оздоравливающими. </vt:lpstr>
      <vt:lpstr>Презентация PowerPoint</vt:lpstr>
      <vt:lpstr>Презентация PowerPoint</vt:lpstr>
      <vt:lpstr>Презентация PowerPoint</vt:lpstr>
      <vt:lpstr> Работы В. М. Бехтерова подтверждают влияние манипуляции рук на функции высшей нервной деятельности, развитие речи. </vt:lpstr>
      <vt:lpstr> Исследование М. М. Кольцовой доказали, что каждый палец руки имеет довольно обширное представление в коре больших полушарий мозга. </vt:lpstr>
      <vt:lpstr>Презентация PowerPoint</vt:lpstr>
      <vt:lpstr>Презентация PowerPoint</vt:lpstr>
      <vt:lpstr>Презентация PowerPoint</vt:lpstr>
      <vt:lpstr>Следует обратить внимание на такие ошибки: </vt:lpstr>
      <vt:lpstr>Презентация PowerPoint</vt:lpstr>
      <vt:lpstr>Презентация PowerPoint</vt:lpstr>
      <vt:lpstr>Тренировать пальцы рук можно в различных видах деятельности:  </vt:lpstr>
      <vt:lpstr>Презентация PowerPoint</vt:lpstr>
      <vt:lpstr>Большое значение в развитии мелкой моторики имеют пальчиковые гимнастики. </vt:lpstr>
      <vt:lpstr>Презентация PowerPoint</vt:lpstr>
      <vt:lpstr>Презентация PowerPoint</vt:lpstr>
      <vt:lpstr>Для развития графического навыка следует использовать: </vt:lpstr>
      <vt:lpstr>В 6-7 лет ребёнок должен выполнять следующие виды штриховки: </vt:lpstr>
      <vt:lpstr>При выполнении штриховки ставим следующие задачи:</vt:lpstr>
      <vt:lpstr>Как научить ребенка штриховать: </vt:lpstr>
      <vt:lpstr>Цели работы с прописями: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мелкой моторики в процессе организации в различных видах деятельности в ДОУ и дома</dc:title>
  <dc:creator>ADMIN</dc:creator>
  <cp:lastModifiedBy>ADMIN</cp:lastModifiedBy>
  <cp:revision>8</cp:revision>
  <dcterms:created xsi:type="dcterms:W3CDTF">2018-04-22T15:40:07Z</dcterms:created>
  <dcterms:modified xsi:type="dcterms:W3CDTF">2018-04-22T16:51:04Z</dcterms:modified>
</cp:coreProperties>
</file>