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77" r:id="rId28"/>
    <p:sldId id="283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2" autoAdjust="0"/>
  </p:normalViewPr>
  <p:slideViewPr>
    <p:cSldViewPr>
      <p:cViewPr>
        <p:scale>
          <a:sx n="118" d="100"/>
          <a:sy n="118" d="100"/>
        </p:scale>
        <p:origin x="-143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79514AF-A615-43DB-B21A-9138F3868840}" type="datetimeFigureOut">
              <a:rPr lang="ru-RU" smtClean="0"/>
              <a:t>11.11.2020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990051-CAE1-4B14-B07D-28D0EBDC5DCD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7.wdp"/><Relationship Id="rId4" Type="http://schemas.openxmlformats.org/officeDocument/2006/relationships/image" Target="../media/image26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1.wdp"/><Relationship Id="rId4" Type="http://schemas.openxmlformats.org/officeDocument/2006/relationships/image" Target="../media/image30.png"/><Relationship Id="rId9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5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27.wdp"/><Relationship Id="rId7" Type="http://schemas.microsoft.com/office/2007/relationships/hdphoto" Target="../media/hdphoto2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5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8.wdp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microsoft.com/office/2007/relationships/hdphoto" Target="../media/hdphoto40.wdp"/><Relationship Id="rId4" Type="http://schemas.openxmlformats.org/officeDocument/2006/relationships/image" Target="../media/image49.png"/><Relationship Id="rId9" Type="http://schemas.microsoft.com/office/2007/relationships/hdphoto" Target="../media/hdphoto4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microsoft.com/office/2007/relationships/hdphoto" Target="../media/hdphoto43.wdp"/><Relationship Id="rId7" Type="http://schemas.microsoft.com/office/2007/relationships/hdphoto" Target="../media/hdphoto4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44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47.wdp"/><Relationship Id="rId4" Type="http://schemas.openxmlformats.org/officeDocument/2006/relationships/image" Target="../media/image57.png"/><Relationship Id="rId9" Type="http://schemas.microsoft.com/office/2007/relationships/hdphoto" Target="../media/hdphoto4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50.wdp"/><Relationship Id="rId7" Type="http://schemas.microsoft.com/office/2007/relationships/hdphoto" Target="../media/hdphoto5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microsoft.com/office/2007/relationships/hdphoto" Target="../media/hdphoto54.wdp"/><Relationship Id="rId5" Type="http://schemas.microsoft.com/office/2007/relationships/hdphoto" Target="../media/hdphoto51.wdp"/><Relationship Id="rId10" Type="http://schemas.openxmlformats.org/officeDocument/2006/relationships/image" Target="../media/image64.png"/><Relationship Id="rId4" Type="http://schemas.openxmlformats.org/officeDocument/2006/relationships/image" Target="../media/image61.png"/><Relationship Id="rId9" Type="http://schemas.microsoft.com/office/2007/relationships/hdphoto" Target="../media/hdphoto5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55.wdp"/><Relationship Id="rId7" Type="http://schemas.microsoft.com/office/2007/relationships/hdphoto" Target="../media/hdphoto5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microsoft.com/office/2007/relationships/hdphoto" Target="../media/hdphoto59.wdp"/><Relationship Id="rId5" Type="http://schemas.microsoft.com/office/2007/relationships/hdphoto" Target="../media/hdphoto56.wdp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58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0.wdp"/><Relationship Id="rId7" Type="http://schemas.microsoft.com/office/2007/relationships/hdphoto" Target="../media/hdphoto6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61.wdp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63.wdp"/><Relationship Id="rId7" Type="http://schemas.microsoft.com/office/2007/relationships/hdphoto" Target="../media/hdphoto65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64.wdp"/><Relationship Id="rId4" Type="http://schemas.openxmlformats.org/officeDocument/2006/relationships/image" Target="../media/image74.png"/><Relationship Id="rId9" Type="http://schemas.microsoft.com/office/2007/relationships/hdphoto" Target="../media/hdphoto6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67.wdp"/><Relationship Id="rId7" Type="http://schemas.microsoft.com/office/2007/relationships/hdphoto" Target="../media/hdphoto69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microsoft.com/office/2007/relationships/hdphoto" Target="../media/hdphoto71.wdp"/><Relationship Id="rId5" Type="http://schemas.microsoft.com/office/2007/relationships/hdphoto" Target="../media/hdphoto68.wdp"/><Relationship Id="rId10" Type="http://schemas.openxmlformats.org/officeDocument/2006/relationships/image" Target="../media/image81.png"/><Relationship Id="rId4" Type="http://schemas.openxmlformats.org/officeDocument/2006/relationships/image" Target="../media/image78.png"/><Relationship Id="rId9" Type="http://schemas.microsoft.com/office/2007/relationships/hdphoto" Target="../media/hdphoto70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hdphoto" Target="../media/hdphoto72.wdp"/><Relationship Id="rId7" Type="http://schemas.microsoft.com/office/2007/relationships/hdphoto" Target="../media/hdphoto7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microsoft.com/office/2007/relationships/hdphoto" Target="../media/hdphoto73.wdp"/><Relationship Id="rId4" Type="http://schemas.openxmlformats.org/officeDocument/2006/relationships/image" Target="../media/image83.png"/><Relationship Id="rId9" Type="http://schemas.microsoft.com/office/2007/relationships/hdphoto" Target="../media/hdphoto7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81.wdp"/><Relationship Id="rId3" Type="http://schemas.microsoft.com/office/2007/relationships/hdphoto" Target="../media/hdphoto76.wdp"/><Relationship Id="rId7" Type="http://schemas.microsoft.com/office/2007/relationships/hdphoto" Target="../media/hdphoto78.wdp"/><Relationship Id="rId12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microsoft.com/office/2007/relationships/hdphoto" Target="../media/hdphoto80.wdp"/><Relationship Id="rId5" Type="http://schemas.microsoft.com/office/2007/relationships/hdphoto" Target="../media/hdphoto77.wdp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microsoft.com/office/2007/relationships/hdphoto" Target="../media/hdphoto7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Автор: педагог ДО МБОУ ДО ЦДЮТ </a:t>
            </a:r>
          </a:p>
          <a:p>
            <a:pPr algn="l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Муратов М.Ж.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352928" cy="1440160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</a:rPr>
              <a:t>Групповое и личное снаряжение</a:t>
            </a:r>
            <a:endParaRPr lang="ru-RU" sz="48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4396333" cy="287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19472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ТУАЛЕТНЫЕ ПРИНАДЛЕЖНОСТИ.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052736"/>
            <a:ext cx="8229600" cy="1944216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Мыло и зубные щётки и зубная паста должны быть в жёстких упаковках. Полотенце и туалетная бумага - в полиэтиленовых пакетах. Все туалетные принадлежности должны храниться в отдельном мешочке из капрона или  специальном органайзере.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99500" l="0" r="100000">
                        <a14:backgroundMark x1="48558" y1="92250" x2="48558" y2="9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02028"/>
            <a:ext cx="3001640" cy="288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7" b="9926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290460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7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43204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ФОНАРЬ.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48681"/>
            <a:ext cx="8229600" cy="864096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Фонарь может быть любой конструкции и обязательно с запасным комплектом батареек.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00" b="894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58" b="11150"/>
          <a:stretch/>
        </p:blipFill>
        <p:spPr bwMode="auto">
          <a:xfrm>
            <a:off x="395536" y="1556792"/>
            <a:ext cx="3024336" cy="227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00" b="78000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" t="24795" b="22614"/>
          <a:stretch/>
        </p:blipFill>
        <p:spPr bwMode="auto">
          <a:xfrm>
            <a:off x="5508104" y="1371100"/>
            <a:ext cx="3240967" cy="173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9" b="985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509120"/>
            <a:ext cx="3168352" cy="211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591" l="28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668" y="3951920"/>
            <a:ext cx="3286403" cy="241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03448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ФЛЯЖКА.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48681"/>
            <a:ext cx="8229600" cy="1080120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Фляжка для воды предпочтительна металлическая или полиэтиленовая, но можно взять и обыкновенную пластиковую бутылку.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" b="100000" l="5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5" y="1804813"/>
            <a:ext cx="2880320" cy="361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2845"/>
            <a:ext cx="2603101" cy="36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67" l="23667" r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14067"/>
          <a:stretch/>
        </p:blipFill>
        <p:spPr bwMode="auto">
          <a:xfrm>
            <a:off x="4355976" y="1727480"/>
            <a:ext cx="2176874" cy="376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46" b="88021" l="10569" r="886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8" t="3093" r="8463" b="9237"/>
          <a:stretch/>
        </p:blipFill>
        <p:spPr bwMode="auto">
          <a:xfrm>
            <a:off x="6084168" y="1792845"/>
            <a:ext cx="2809933" cy="3707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76672"/>
            <a:ext cx="8229600" cy="295232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Одежда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подбирается, в зависимости от погоды, сезона и района путешествий. Сейчас спортивная и походная  одежда изготавливается из современных высокотехнологичных  синтетических материалов. Она отвечает самым высоким требованиям: лёгкая, тёплая, удобная.  Главный принцип- многослойность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слой- термобельё.</a:t>
            </a:r>
          </a:p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слой- утеплитель ( полартек или флис). Зимой- лёгкий пуховик.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3356992"/>
            <a:ext cx="1512168" cy="311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9167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" y="3429000"/>
            <a:ext cx="2682146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9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56992"/>
            <a:ext cx="2674917" cy="310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14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1"/>
            <a:ext cx="8229600" cy="1296144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слой- верхняя одежда из мембранных тканей.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Летом, в дождливую погоду- накидка или непромокаемый костюм.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" b="100000" l="10000" r="909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r="9368"/>
          <a:stretch/>
        </p:blipFill>
        <p:spPr bwMode="auto">
          <a:xfrm>
            <a:off x="107504" y="1174880"/>
            <a:ext cx="242514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20836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2813790" cy="271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000" b="100000" l="6000" r="50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" t="13460" r="53827"/>
          <a:stretch/>
        </p:blipFill>
        <p:spPr bwMode="auto">
          <a:xfrm>
            <a:off x="7092279" y="3708451"/>
            <a:ext cx="1388265" cy="29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5000" r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30" t="-957" r="22348" b="-1566"/>
          <a:stretch/>
        </p:blipFill>
        <p:spPr bwMode="auto">
          <a:xfrm>
            <a:off x="2619670" y="1662432"/>
            <a:ext cx="2096346" cy="409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36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ОБУВЬ.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48681"/>
            <a:ext cx="8229600" cy="151216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лучшая обувь для похода - туристские ботинки на профилированной подошве типа « вибрам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сменной обуви подойдут кроссовки, летом допустимы и кеды.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29" b="96970" l="15714" r="7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19732"/>
          <a:stretch/>
        </p:blipFill>
        <p:spPr bwMode="auto">
          <a:xfrm>
            <a:off x="251519" y="1916832"/>
            <a:ext cx="3218675" cy="293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" b="97917" l="3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091" y="1826162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37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50929"/>
            <a:ext cx="2855224" cy="193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82" b="76591" l="0" r="96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10" b="19170"/>
          <a:stretch/>
        </p:blipFill>
        <p:spPr bwMode="auto">
          <a:xfrm>
            <a:off x="408839" y="4910996"/>
            <a:ext cx="3096344" cy="19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2060848"/>
            <a:ext cx="302433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2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79512"/>
          </a:xfrm>
        </p:spPr>
        <p:txBody>
          <a:bodyPr/>
          <a:lstStyle/>
          <a:p>
            <a:r>
              <a:rPr lang="ru-RU" dirty="0" smtClean="0"/>
              <a:t>Групповое снаряжение.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124744"/>
            <a:ext cx="8229600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ПАЛАТКА.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Палатка должна отвечать следующим требованиям: комфортабельность, быстрота и надёжность установки, минимальная масса.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Палатки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бывают каркасные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бескаркасные.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Бескаркасные палатки</a:t>
            </a: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99750" l="382" r="994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76767"/>
            <a:ext cx="3605442" cy="275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" b="99048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861048"/>
            <a:ext cx="3711578" cy="278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4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19472"/>
          </a:xfrm>
        </p:spPr>
        <p:txBody>
          <a:bodyPr/>
          <a:lstStyle/>
          <a:p>
            <a:pPr algn="l"/>
            <a:r>
              <a:rPr lang="ru-RU" sz="240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Каркасные палатки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" b="97917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295034" cy="217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835" l="2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5487"/>
            <a:ext cx="3240360" cy="238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12" y="3789040"/>
            <a:ext cx="4032448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" b="99602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1" y="4077073"/>
            <a:ext cx="4128685" cy="207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8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КОСТРОВОЕ СНАРЯЖЕНИЕ.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76673"/>
            <a:ext cx="8229600" cy="187220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Костровой набор бывает самых различных конструкций. Самый простой - стальной трос с набором крючков.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безлесной зоне и при стоянке на открытой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поляне удобнее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использовать складные таганки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86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3317431" cy="22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7" b="99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59071"/>
            <a:ext cx="2556284" cy="255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9563"/>
            <a:ext cx="2939818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52832"/>
            <a:ext cx="2481063" cy="372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6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188640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Варочная посуда представляет собой комплект из 2-3 убираемых одно в другое «плоских»  вёдер с овальным дном. Их общая ёмкость должна быть такова, чтобы на каждого туриста приходилось примерно по 1,5 л.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3" b="97755" l="0" r="995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88840"/>
            <a:ext cx="2339752" cy="229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8" b="986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03326"/>
            <a:ext cx="2283320" cy="228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8667" l="56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64508"/>
            <a:ext cx="2736304" cy="235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581128"/>
            <a:ext cx="368836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9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29600" cy="3412976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и характер туристских путешествий предъявляют к снаряжению целый ряд требований. Оно должно быть лёгким, прочным, удобным в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употреблении,безопасным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подобранное и выполненное снаряжение, полностью отвечающее сложности похода и специфике района его проведения,- основная гарантия успешного прохождения маршрута, сохранения здоровья и обеспечения безопасности.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4762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41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1"/>
            <a:ext cx="8229600" cy="237626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в походе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костровая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рукавица из толстого брезента, половник и сковорода.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подготовки кострового места и выкапывания ямы для мусора необходима сапёрная складная лопатка. Чтобы в дождливую погоду можно  было сидеть у костра и готовить пищу хорошо иметь костровой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тент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" b="98000" l="667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8" y="2369756"/>
            <a:ext cx="2449289" cy="204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68" b="978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69756"/>
            <a:ext cx="2107975" cy="197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7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57674"/>
            <a:ext cx="3873502" cy="23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31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7" y="4344226"/>
            <a:ext cx="2952328" cy="191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" b="98227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86572"/>
            <a:ext cx="2203300" cy="207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9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ТОПОР. ПИЛА.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548681"/>
            <a:ext cx="8229600" cy="237626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топоров наиболее удобен плотничий, заточенный для рубки деревьев. Важнейшее требование - хорошая, надёжно расклиненная насадка топора на топорище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Пилу обычно берут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двуручную.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Бывают пилы проволочные и цепные.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" b="97833" l="667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564903"/>
            <a:ext cx="2535664" cy="18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8667" l="0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97152"/>
            <a:ext cx="3289548" cy="164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58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52069"/>
            <a:ext cx="2425452" cy="182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2" b="98457" l="2667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692475"/>
            <a:ext cx="3433564" cy="18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23" b="97970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52069"/>
            <a:ext cx="2817033" cy="14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63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РЕМОНТНЫЙ НАБОР.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20688"/>
            <a:ext cx="8229600" cy="36004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ремонтный набор для пешего похода входит: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нитки капроновые и x/б набор игл, ткань на заплатки, пуговицы, напёрсток, ножницы, шило, точильный камень, изолента, проволока стальная и медная тонкая, пассатижи, напильник, клей « Момент», запасные шнурки, ложка.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Ремонтный набор рекомендуется переносить в упаковке сшитой в виде патронташа с ячейками соответственно по размеру инструментов.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1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2137420" cy="213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7" b="96970" l="14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61048"/>
            <a:ext cx="209815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5" b="99035" l="109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3617771"/>
            <a:ext cx="3549923" cy="199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475456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АПТЕЧКА.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92697"/>
            <a:ext cx="8147248" cy="4392487"/>
          </a:xfrm>
        </p:spPr>
        <p:txBody>
          <a:bodyPr>
            <a:normAutofit fontScale="92500"/>
          </a:bodyPr>
          <a:lstStyle/>
          <a:p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аптечки входят: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перевязочные ср-ва, антисептические ср-ва, сердечно- сосудистые  ср-ва;  успокаивающие ср-ва; антибиотики; желудочно- кишечные ср-ва; спазмолитики;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противоаллергические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ср-ва; противоожоговые ср-ва; противовоспалительные и жаропонижающие ср-ва; другие ср-ва (нашатырный спирт; кислота борная; питьевая </a:t>
            </a: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сода; обезболивающие мази или гели;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зубные капли; жгут; термометр; пипетка; ножницы в чехле; альбуцид;  капли в нос от насморка; пинцет) .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Аптечка должна быть в жёсткой герметичной упаковке.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85184"/>
            <a:ext cx="2273830" cy="170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369" l="13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234906"/>
            <a:ext cx="1815017" cy="148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8" b="95756" l="3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93930"/>
            <a:ext cx="2088232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4" b="96117" l="525" r="997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5" y="5079780"/>
            <a:ext cx="1584177" cy="171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37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19472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ГАЗОВАЯ ГОРЕЛКА.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764705"/>
            <a:ext cx="8229600" cy="237626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походах по безлесной зоне или в случае аварийной ситуации невозможно обойтись без примуса или газовой горелки. Сейчас туристы широко используют газовые горелки со съёмными газовыми баллонами. Горелки значительно легче и компактней примуса и запасные баллоны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лёгкие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удобные в перевозке.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" b="99429" l="1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" y="3284983"/>
            <a:ext cx="2317162" cy="231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8667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58" y="3278531"/>
            <a:ext cx="2256372" cy="231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75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71" y="2643567"/>
            <a:ext cx="18002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0" b="98200" l="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79" y="4627544"/>
            <a:ext cx="1949202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00" b="99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48" y="3248223"/>
            <a:ext cx="2088232" cy="2390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2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47464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КАНИСТРА. ВЕРЁВКА.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620689"/>
            <a:ext cx="8229600" cy="309634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Иногда питьевая вода находится далеко от места привала и её приходится нести от источника до места стоянки. Для этого пригодится складная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полиэтиленовая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канистра ёмкостью 5-10 л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навески кострового тента, сушки одежды и преодоления несложных препятствий хорошо иметь с собой 20-30 м верёвки d 6 мм или парашютную стропу.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0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7" y="3449112"/>
            <a:ext cx="3134275" cy="30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7667" l="500" r="98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48607"/>
            <a:ext cx="2648642" cy="26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77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77044"/>
            <a:ext cx="2895974" cy="15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85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72928"/>
            <a:ext cx="1752786" cy="175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5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332656"/>
            <a:ext cx="8229600" cy="4525963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Документы, карты и другие проходные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«мелочи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стоит упаковать в непромокаемые мешочки или гермоупаковки.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" b="98313" l="1928" r="973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624510" cy="26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0" b="98400" l="2667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652886" cy="262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" b="98000" l="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2358"/>
            <a:ext cx="255250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67" b="100000" l="932" r="99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242" y="4112358"/>
            <a:ext cx="2333578" cy="23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93" y="4127985"/>
            <a:ext cx="2730015" cy="273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67" b="98889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1556792"/>
            <a:ext cx="2304255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0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91085" cy="253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32460"/>
            <a:ext cx="4053830" cy="269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9365"/>
            <a:ext cx="3929882" cy="29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6512511" cy="1143000"/>
          </a:xfrm>
        </p:spPr>
        <p:txBody>
          <a:bodyPr/>
          <a:lstStyle/>
          <a:p>
            <a:r>
              <a:rPr lang="ru-RU" sz="3600" dirty="0" smtClean="0"/>
              <a:t>Вопросы дл</a:t>
            </a:r>
            <a:r>
              <a:rPr lang="ru-RU" sz="3600" dirty="0" smtClean="0"/>
              <a:t>я закрепления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060848"/>
            <a:ext cx="7776864" cy="3528392"/>
          </a:xfrm>
        </p:spPr>
        <p:txBody>
          <a:bodyPr/>
          <a:lstStyle/>
          <a:p>
            <a:r>
              <a:rPr lang="ru-RU" sz="2400" dirty="0" smtClean="0"/>
              <a:t>На какие группы делиться </a:t>
            </a:r>
            <a:r>
              <a:rPr lang="ru-RU" sz="2400" dirty="0" err="1" smtClean="0"/>
              <a:t>туристкое</a:t>
            </a:r>
            <a:r>
              <a:rPr lang="ru-RU" sz="2400" dirty="0" smtClean="0"/>
              <a:t> снаряжение?</a:t>
            </a:r>
          </a:p>
          <a:p>
            <a:r>
              <a:rPr lang="ru-RU" sz="2400" dirty="0" smtClean="0"/>
              <a:t>Назовите основное личное снаряжение.</a:t>
            </a:r>
          </a:p>
          <a:p>
            <a:r>
              <a:rPr lang="ru-RU" sz="2400" dirty="0"/>
              <a:t>Назовите основное </a:t>
            </a:r>
            <a:r>
              <a:rPr lang="ru-RU" sz="2400" dirty="0" smtClean="0"/>
              <a:t>групповое снаряжение.</a:t>
            </a:r>
            <a:endParaRPr lang="ru-RU" sz="2400" dirty="0"/>
          </a:p>
          <a:p>
            <a:r>
              <a:rPr lang="ru-RU" sz="2400" dirty="0" smtClean="0"/>
              <a:t>Каким образом следует упаковывать необходимые вещи в рюкзак?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1990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8229600" cy="1296144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Туристское снаряжение подразделяется на личное и групповое, а также на  специальное снаряжение для пеших, водных, горных, лыжных и других походов.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383103"/>
            <a:ext cx="2808311" cy="22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495680"/>
            <a:ext cx="2809106" cy="20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83106"/>
            <a:ext cx="3025130" cy="221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95680"/>
            <a:ext cx="2736304" cy="20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95679"/>
            <a:ext cx="2664296" cy="200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025" y="4383104"/>
            <a:ext cx="2808312" cy="22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0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731520"/>
            <a:ext cx="8064896" cy="55057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Снаряжение в используемое туристском походе подбирается с учетом маршрута и времени проведения похода и делится на личное, групповое и специальное.</a:t>
            </a:r>
          </a:p>
          <a:p>
            <a:r>
              <a:rPr lang="ru-RU" b="1" i="1" dirty="0"/>
              <a:t>Личное снаряжение</a:t>
            </a:r>
            <a:r>
              <a:rPr lang="ru-RU" i="1" dirty="0"/>
              <a:t> </a:t>
            </a:r>
            <a:r>
              <a:rPr lang="ru-RU" dirty="0"/>
              <a:t>– это прежде всего хороший рюкзак, спальный мешок носильные вещи и предметы личной гигиены и личного пользования.</a:t>
            </a:r>
          </a:p>
          <a:p>
            <a:r>
              <a:rPr lang="ru-RU" b="1" i="1" dirty="0"/>
              <a:t>Групповое снаряжение</a:t>
            </a:r>
            <a:r>
              <a:rPr lang="ru-RU" i="1" dirty="0"/>
              <a:t> </a:t>
            </a:r>
            <a:r>
              <a:rPr lang="ru-RU" dirty="0"/>
              <a:t>– это палатки, костровые принадлежности, котлы, картографические материалы, байдарки и другие предметы коллективного пользования.</a:t>
            </a:r>
          </a:p>
          <a:p>
            <a:r>
              <a:rPr lang="ru-RU" b="1" i="1" dirty="0"/>
              <a:t>Специальное снаряжение </a:t>
            </a:r>
            <a:r>
              <a:rPr lang="ru-RU" dirty="0"/>
              <a:t>– это предметы и личного и группового снаряжения, используемые в специальных целях или вызвана спецификой похода. Это могут быть спасательные жилеты в водном походе; ледорубы и веревки в горном походе и т.д.</a:t>
            </a:r>
          </a:p>
        </p:txBody>
      </p:sp>
    </p:spTree>
    <p:extLst>
      <p:ext uri="{BB962C8B-B14F-4D97-AF65-F5344CB8AC3E}">
        <p14:creationId xmlns:p14="http://schemas.microsoft.com/office/powerpoint/2010/main" val="47570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ЛИЧНОЕ СНАРЯЖЕНИЕ.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052736"/>
            <a:ext cx="8229600" cy="3312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РЮКЗАК.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многочисленных разновидностей рюкзаков, выпускаемых сейчас, следует отдать предпочтение большим рюкзакам из крепкой плотной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ткани,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имеют вшитое дно прямоугольной формы из капронового корда, пропитанного ПВХ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.Рюкзак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должен иметь широкие надёжно закреплённые лямки и ремни, ёмкие карманы и сравнительно небольшой вес. Рюкзаки бывают 2-х типов - станковые и бескаркасные.</a:t>
            </a:r>
            <a:endParaRPr lang="ru-RU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649588" cy="260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20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620688"/>
            <a:ext cx="8424936" cy="561662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Станковые рюкзаки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45720" indent="0" algn="r">
              <a:buNone/>
            </a:pPr>
            <a:r>
              <a:rPr lang="ru-RU" dirty="0" smtClean="0"/>
              <a:t>      </a:t>
            </a:r>
          </a:p>
          <a:p>
            <a:pPr marL="45720" indent="0" algn="r">
              <a:buNone/>
            </a:pPr>
            <a:endParaRPr lang="ru-RU" dirty="0"/>
          </a:p>
          <a:p>
            <a:pPr algn="r"/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Бескаркасные рюкзаки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" b="99600" l="6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410304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9833" l="676" r="99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066687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07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547464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ТУРИСТСКИЙ КОВРИК.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836712"/>
            <a:ext cx="8229600" cy="190080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зашиты от холода и сырости во время сна используют подстилочные коврики из лёгких, не впитывающих влагу материалов с хорошими теплоизолирующими свойствами - пенополиэтилена или пенополиуритана.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29314"/>
            <a:ext cx="3398138" cy="32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64525"/>
            <a:ext cx="2942853" cy="234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128" y="2348880"/>
            <a:ext cx="2716079" cy="17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05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619472"/>
          </a:xfrm>
        </p:spPr>
        <p:txBody>
          <a:bodyPr/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СПАЛЬНИК.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836713"/>
            <a:ext cx="8229600" cy="2736303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туристских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походах широко используется спальный мешок на застёжке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молнии », который раскладывается как одеяло или типа «кокон».  Спальник должен быть изготовлен из хлопчатобумажной или лёгкой капроновой ткани с наполнителем из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синтетических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материалов. Для зимних походов лучше иметь спальник с наполнителем из пуха.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5" b="96903" l="0" r="98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7" y="4653136"/>
            <a:ext cx="3240360" cy="20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327" y="2944634"/>
            <a:ext cx="2875858" cy="193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17032"/>
            <a:ext cx="3059832" cy="211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1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9148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ПОСУДА.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836713"/>
            <a:ext cx="8229600" cy="2664296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Посуда (миска и кружка) предпочтительна эмалированная, алюминиевая или полиэтиленовая. Ложки - деревянные или алюминиевые. Но следует учесть, что деревянные ложки  при  небрежном отношении  легко ломаются.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Нож лучше брать складной, а нескладной нож должен быть в надёжном чехле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3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2924944"/>
            <a:ext cx="449991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" b="99625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888" y="2826777"/>
            <a:ext cx="1937160" cy="206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6" b="9912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97152"/>
            <a:ext cx="1955676" cy="195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028" y="2636912"/>
            <a:ext cx="1978395" cy="19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7" b="9771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874" y="5016625"/>
            <a:ext cx="1822868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75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366</TotalTime>
  <Words>990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Групповое и личное снаряжение</vt:lpstr>
      <vt:lpstr>Презентация PowerPoint</vt:lpstr>
      <vt:lpstr>Презентация PowerPoint</vt:lpstr>
      <vt:lpstr>Презентация PowerPoint</vt:lpstr>
      <vt:lpstr>ЛИЧНОЕ СНАРЯЖЕНИЕ.</vt:lpstr>
      <vt:lpstr>Презентация PowerPoint</vt:lpstr>
      <vt:lpstr>ТУРИСТСКИЙ КОВРИК.</vt:lpstr>
      <vt:lpstr>СПАЛЬНИК.</vt:lpstr>
      <vt:lpstr> ПОСУДА.</vt:lpstr>
      <vt:lpstr> ТУАЛЕТНЫЕ ПРИНАДЛЕЖНОСТИ.</vt:lpstr>
      <vt:lpstr>ФОНАРЬ.</vt:lpstr>
      <vt:lpstr>ФЛЯЖКА.</vt:lpstr>
      <vt:lpstr>ОДЕЖДА.</vt:lpstr>
      <vt:lpstr>Презентация PowerPoint</vt:lpstr>
      <vt:lpstr>ОБУВЬ.</vt:lpstr>
      <vt:lpstr>Групповое снаряжение.</vt:lpstr>
      <vt:lpstr> Каркасные палатки</vt:lpstr>
      <vt:lpstr>КОСТРОВОЕ СНАРЯЖЕНИЕ.</vt:lpstr>
      <vt:lpstr>Презентация PowerPoint</vt:lpstr>
      <vt:lpstr>Презентация PowerPoint</vt:lpstr>
      <vt:lpstr>ТОПОР. ПИЛА.</vt:lpstr>
      <vt:lpstr>РЕМОНТНЫЙ НАБОР.</vt:lpstr>
      <vt:lpstr>АПТЕЧКА.</vt:lpstr>
      <vt:lpstr>ГАЗОВАЯ ГОРЕЛКА. </vt:lpstr>
      <vt:lpstr>КАНИСТРА. ВЕРЁВКА.</vt:lpstr>
      <vt:lpstr>Презентация PowerPoint</vt:lpstr>
      <vt:lpstr>Спасибо за внимание!</vt:lpstr>
      <vt:lpstr>Вопросы для закрепления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Туристское снаряжение</dc:title>
  <dc:creator>larisa</dc:creator>
  <cp:lastModifiedBy>Computer</cp:lastModifiedBy>
  <cp:revision>35</cp:revision>
  <dcterms:created xsi:type="dcterms:W3CDTF">2014-04-18T10:03:44Z</dcterms:created>
  <dcterms:modified xsi:type="dcterms:W3CDTF">2020-11-11T13:49:07Z</dcterms:modified>
</cp:coreProperties>
</file>