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73" r:id="rId7"/>
    <p:sldId id="269" r:id="rId8"/>
    <p:sldId id="261" r:id="rId9"/>
    <p:sldId id="263" r:id="rId10"/>
    <p:sldId id="262" r:id="rId11"/>
    <p:sldId id="264" r:id="rId12"/>
    <p:sldId id="272" r:id="rId13"/>
    <p:sldId id="271" r:id="rId14"/>
    <p:sldId id="270" r:id="rId15"/>
    <p:sldId id="268" r:id="rId16"/>
    <p:sldId id="265" r:id="rId17"/>
    <p:sldId id="266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245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2131-7D48-4F95-A001-CBC917D16D57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F606-B326-4756-BE05-D8DBC9671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2131-7D48-4F95-A001-CBC917D16D57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F606-B326-4756-BE05-D8DBC9671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2131-7D48-4F95-A001-CBC917D16D57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F606-B326-4756-BE05-D8DBC9671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2131-7D48-4F95-A001-CBC917D16D57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F606-B326-4756-BE05-D8DBC9671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2131-7D48-4F95-A001-CBC917D16D57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F606-B326-4756-BE05-D8DBC9671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2131-7D48-4F95-A001-CBC917D16D57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F606-B326-4756-BE05-D8DBC9671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2131-7D48-4F95-A001-CBC917D16D57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F606-B326-4756-BE05-D8DBC9671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2131-7D48-4F95-A001-CBC917D16D57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F606-B326-4756-BE05-D8DBC9671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2131-7D48-4F95-A001-CBC917D16D57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F606-B326-4756-BE05-D8DBC9671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2131-7D48-4F95-A001-CBC917D16D57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F606-B326-4756-BE05-D8DBC9671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2131-7D48-4F95-A001-CBC917D16D57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F606-B326-4756-BE05-D8DBC9671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02131-7D48-4F95-A001-CBC917D16D57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EF606-B326-4756-BE05-D8DBC9671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Pictures\Фон игр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858"/>
            <a:ext cx="9144000" cy="6854141"/>
          </a:xfrm>
          <a:prstGeom prst="rect">
            <a:avLst/>
          </a:prstGeom>
          <a:noFill/>
        </p:spPr>
      </p:pic>
      <p:pic>
        <p:nvPicPr>
          <p:cNvPr id="2050" name="Picture 2" descr="https://e.habazavr.ru/prezentaciya-uchitelnica-u-doski/uchitelnica-u-doski_01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76672"/>
            <a:ext cx="9144000" cy="61206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1988840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Деловая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игра с педагогами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 тему: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«Развитие речи в соответствии с ФГОС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ДО, ФОП ДО»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4653136"/>
            <a:ext cx="471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Заместитель заведующего по ВМР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Дубина Виктория Александровна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98072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ШКОЛА МОЛОДОГО ВОСПИТАТЕЛЯ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СИМФЕРОПОЛЬСКОГО РАЙОНА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Фон игр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859"/>
            <a:ext cx="9144000" cy="68541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79555" y="476672"/>
            <a:ext cx="41196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/>
              <a:t>   </a:t>
            </a:r>
            <a:r>
              <a:rPr lang="ru-RU" sz="2800" b="1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Задание 5.</a:t>
            </a:r>
          </a:p>
          <a:p>
            <a:pPr algn="ctr"/>
            <a:r>
              <a:rPr lang="ru-RU" sz="2800" b="1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«Закончите пословицу»</a:t>
            </a:r>
            <a:endParaRPr lang="ru-RU" sz="28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6288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Что написано пером…»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16288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вырубишь топором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060848"/>
            <a:ext cx="260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Любишь кататься…»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206084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люби и саночки возить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2564904"/>
            <a:ext cx="274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Не плюй в колодец…» 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2564904"/>
            <a:ext cx="317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пригодится – воды напиться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3068960"/>
            <a:ext cx="277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Не имей сто рублей…»</a:t>
            </a:r>
            <a:r>
              <a:rPr lang="ru-RU" b="1" dirty="0" smtClean="0"/>
              <a:t> 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27984" y="306896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имей сто друзей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259632" y="3573016"/>
            <a:ext cx="283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Семь раз отмерь…»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3968" y="35730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один раз отрежь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40770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посеешь…»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1920" y="40770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 и пожнешь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632" y="45091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Хочешь, есть калачи…»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016" y="45091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сиди на печи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501317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Не красна изба углами…»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8024" y="5013176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красна – пирогами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  <p:bldP spid="17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Фон игр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41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08881" y="836712"/>
            <a:ext cx="34116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6.</a:t>
            </a:r>
          </a:p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«Похожие слова»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4948" y="2132856"/>
            <a:ext cx="584929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сладкое слово – конфета,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быстрое слово – ракета,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слово с окошком - вагон.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кислое слово – лимон!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Фон игр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44034" name="Picture 2" descr="https://papik.pro/uploads/posts/2021-12/1639283633_62-papik-pro-p-oduvanchik-klipart-6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548680"/>
            <a:ext cx="2880320" cy="2972002"/>
          </a:xfrm>
          <a:prstGeom prst="rect">
            <a:avLst/>
          </a:prstGeom>
          <a:noFill/>
        </p:spPr>
      </p:pic>
      <p:pic>
        <p:nvPicPr>
          <p:cNvPr id="4" name="Picture 2" descr="https://papik.pro/uploads/posts/2021-12/1639283633_62-papik-pro-p-oduvanchik-klipart-63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07904" y="2195696"/>
            <a:ext cx="3074130" cy="3171982"/>
          </a:xfrm>
          <a:prstGeom prst="rect">
            <a:avLst/>
          </a:prstGeom>
          <a:noFill/>
        </p:spPr>
      </p:pic>
      <p:pic>
        <p:nvPicPr>
          <p:cNvPr id="5" name="Picture 2" descr="https://papik.pro/uploads/posts/2021-12/1639283633_62-papik-pro-p-oduvanchik-klipart-6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2160" y="548680"/>
            <a:ext cx="2880320" cy="29720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23728" y="2996952"/>
            <a:ext cx="158417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Словесный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4869160"/>
            <a:ext cx="1584176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Наглядный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64288" y="2996952"/>
            <a:ext cx="1584176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Практический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79913" y="836712"/>
            <a:ext cx="100296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27585" y="5648266"/>
            <a:ext cx="936104" cy="8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716017" y="5705873"/>
            <a:ext cx="1080119" cy="100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668344" y="4941169"/>
            <a:ext cx="92581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83569" y="4005064"/>
            <a:ext cx="1008111" cy="94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076056" y="980729"/>
            <a:ext cx="100296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483768" y="3501009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956376" y="3789040"/>
            <a:ext cx="1008111" cy="94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07504" y="1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07504" y="2708921"/>
            <a:ext cx="936104" cy="87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2195737" y="5705872"/>
            <a:ext cx="936104" cy="87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6372200" y="5648266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3337577" y="4941168"/>
            <a:ext cx="108012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7884368" y="18864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5436096" y="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179512" y="4869160"/>
            <a:ext cx="10029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1979712" y="4581128"/>
            <a:ext cx="1008112" cy="94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7567E-6 L -0.0316 -0.524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-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67 0.00532 L -0.15729 0.01573 " pathEditMode="relative" ptsTypes="AA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648 L -0.27952 -0.5728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71138E-6 L 0.09462 -0.7238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3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51 -0.04209 L -0.52309 -0.5037 " pathEditMode="relative" ptsTypes="AA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9945 L 0.0158 -0.3621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29 0.03677 L -0.39341 0.1836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26735E-6 L 0.37013 -0.35662 " pathEditMode="relative" ptsTypes="AA">
                                      <p:cBhvr>
                                        <p:cTn id="3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6845 L -0.15746 -0.4882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0.01712 L 0.64966 0.2793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19 -0.05782 L 0.77986 -0.6241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022E-6 L 0.59063 -0.52452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0" y="-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8187 L -0.22448 -0.42807 " pathEditMode="relative" ptsTypes="AA">
                                      <p:cBhvr>
                                        <p:cTn id="5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6346E-6 L 0.14965 -0.3147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2.56244E-6 L -0.37013 0.51411 " pathEditMode="relative" ptsTypes="AA">
                                      <p:cBhvr>
                                        <p:cTn id="62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0.08002 L 0.01979 0.44704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0111 L 0.39774 0.00995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Фон игр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859"/>
            <a:ext cx="9144000" cy="68541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476672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Задание 8.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«Зарядка для ума»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187624" y="1844824"/>
            <a:ext cx="3600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1)около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пятиста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фотографий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поезжайте в город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пара носков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наиболее уместный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 rot="10800000" flipV="1">
            <a:off x="4427984" y="3573016"/>
            <a:ext cx="61206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несколько ножниц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умелые повара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двое подружек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в полутора часах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Фон игр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4141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755576" y="980728"/>
            <a:ext cx="39604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любимые профессора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наиболее решительнее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в двухстах метрах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на их территории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572000" y="980728"/>
            <a:ext cx="41044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несколько яблок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лежит на шкафе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до тысяча восемьсот двенадцатого года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богатейший выбор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8529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пара сапог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килограмм помидоров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ехай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вперёд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в две тысячи пятом году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8529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пара туфлей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выправь текст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несколько полотенец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старых профессора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Фон игр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41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620688"/>
            <a:ext cx="50904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9. </a:t>
            </a:r>
          </a:p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«Произнеси скороговорку»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55576" y="1916832"/>
            <a:ext cx="78123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«Перепел перепелку и перепелят в перелеске прятал от ребят».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55576" y="2996952"/>
            <a:ext cx="7776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«Тетерев сидел у Терентия в клетке, а тетерка с тетеревятами в лесу на ветке».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Фон игр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41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548680"/>
            <a:ext cx="255839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10. 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«Отгадай-ка»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1556792"/>
            <a:ext cx="60486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Товарищ твой просит украдкой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списать из тетрадки.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надо! Ведь этим ты другу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Окажешь 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249289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медвежью услугу.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83568" y="3075057"/>
            <a:ext cx="6624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Фальшивят, путают слова,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Поют – кто в лес, кто … 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3356992"/>
            <a:ext cx="2520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дрова!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55576" y="4087740"/>
            <a:ext cx="4896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слушать их не станут: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этих песен уши …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436510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вянут!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Фон игр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4141"/>
          </a:xfrm>
          <a:prstGeom prst="rect">
            <a:avLst/>
          </a:prstGeom>
          <a:noFill/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187624" y="1404210"/>
            <a:ext cx="50405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Глеб у доски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повесил нос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Краснеет …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в этот час, как говорится,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 сквозь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чем же думал он вчера,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 баклуши …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утра!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700808"/>
            <a:ext cx="210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корней волос.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2636912"/>
            <a:ext cx="3857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землю провалиться.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3573016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Picture 36" descr="https://phonoteka.org/uploads/posts/2021-05/1621726437_28-phonoteka_org-p-raduga-fon-risunok-30.png"/>
          <p:cNvPicPr>
            <a:picLocks noChangeAspect="1" noChangeArrowheads="1"/>
          </p:cNvPicPr>
          <p:nvPr/>
        </p:nvPicPr>
        <p:blipFill>
          <a:blip r:embed="rId2" cstate="screen"/>
          <a:srcRect r="-704"/>
          <a:stretch>
            <a:fillRect/>
          </a:stretch>
        </p:blipFill>
        <p:spPr bwMode="auto">
          <a:xfrm>
            <a:off x="0" y="0"/>
            <a:ext cx="10297144" cy="2088232"/>
          </a:xfrm>
          <a:prstGeom prst="rect">
            <a:avLst/>
          </a:prstGeom>
          <a:noFill/>
        </p:spPr>
      </p:pic>
      <p:pic>
        <p:nvPicPr>
          <p:cNvPr id="1045" name="Picture 21" descr="https://i.pinimg.com/originals/fb/0f/59/fb0f591a4a080a936fca90904b7f41f9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7704" y="1196752"/>
            <a:ext cx="4824536" cy="3951295"/>
          </a:xfrm>
          <a:prstGeom prst="rect">
            <a:avLst/>
          </a:prstGeom>
          <a:noFill/>
        </p:spPr>
      </p:pic>
      <p:sp>
        <p:nvSpPr>
          <p:cNvPr id="1030" name="AutoShape 6" descr="https://pickimage.ru/wp-content/uploads/images/detskie/headprofession/zavedushaya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pickimage.ru/wp-content/uploads/images/detskie/headprofession/zavedushaya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free-png.ru/wp-content/uploads/2021/08/free-png.ru-6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free-png.ru/wp-content/uploads/2021/08/free-png.ru-6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 descr="C:\Users\User\Downloads\free-png.ru-65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1920" y="2636912"/>
            <a:ext cx="949445" cy="1368152"/>
          </a:xfrm>
          <a:prstGeom prst="rect">
            <a:avLst/>
          </a:prstGeom>
          <a:noFill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040" y="3933056"/>
            <a:ext cx="75995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92080" y="1988840"/>
            <a:ext cx="677229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03848" y="1700808"/>
            <a:ext cx="7680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355976" y="1628800"/>
            <a:ext cx="720080" cy="66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123728" y="2276872"/>
            <a:ext cx="792088" cy="74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059832" y="4221088"/>
            <a:ext cx="8563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436096" y="2924944"/>
            <a:ext cx="751387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067944" y="4365104"/>
            <a:ext cx="740999" cy="70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195736" y="3140968"/>
            <a:ext cx="792088" cy="97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6" name="Picture 32" descr="https://raskrasdetstvo.com/upload/iblock/849/849bfd9611af344fd90216799e070a49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444208" y="1338190"/>
            <a:ext cx="2699792" cy="1658764"/>
          </a:xfrm>
          <a:prstGeom prst="rect">
            <a:avLst/>
          </a:prstGeom>
          <a:noFill/>
        </p:spPr>
      </p:pic>
      <p:pic>
        <p:nvPicPr>
          <p:cNvPr id="24" name="Picture 32" descr="https://raskrasdetstvo.com/upload/iblock/849/849bfd9611af344fd90216799e070a49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51520" y="1772816"/>
            <a:ext cx="2343995" cy="144016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39552" y="2132856"/>
            <a:ext cx="1405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Вербальное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общение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48264" y="170080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Невербальное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8" name="Picture 34" descr="https://maslomart.com/upload/iblock/f57/f575d155ac991b0f55226c67d425a2c0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415808" y="2564904"/>
            <a:ext cx="1728192" cy="1851118"/>
          </a:xfrm>
          <a:prstGeom prst="rect">
            <a:avLst/>
          </a:prstGeom>
          <a:noFill/>
        </p:spPr>
      </p:pic>
      <p:pic>
        <p:nvPicPr>
          <p:cNvPr id="28" name="Picture 34" descr="https://maslomart.com/upload/iblock/f57/f575d155ac991b0f55226c67d425a2c0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6444208" y="3140968"/>
            <a:ext cx="1680655" cy="1800200"/>
          </a:xfrm>
          <a:prstGeom prst="rect">
            <a:avLst/>
          </a:prstGeom>
          <a:noFill/>
        </p:spPr>
      </p:pic>
      <p:pic>
        <p:nvPicPr>
          <p:cNvPr id="29" name="Picture 34" descr="https://maslomart.com/upload/iblock/f57/f575d155ac991b0f55226c67d425a2c0.pn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4788024" y="4282852"/>
            <a:ext cx="1824671" cy="1954460"/>
          </a:xfrm>
          <a:prstGeom prst="rect">
            <a:avLst/>
          </a:prstGeom>
          <a:noFill/>
        </p:spPr>
      </p:pic>
      <p:pic>
        <p:nvPicPr>
          <p:cNvPr id="30" name="Picture 34" descr="https://maslomart.com/upload/iblock/f57/f575d155ac991b0f55226c67d425a2c0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0" y="3284984"/>
            <a:ext cx="1680655" cy="1800200"/>
          </a:xfrm>
          <a:prstGeom prst="rect">
            <a:avLst/>
          </a:prstGeom>
          <a:noFill/>
        </p:spPr>
      </p:pic>
      <p:pic>
        <p:nvPicPr>
          <p:cNvPr id="31" name="Picture 34" descr="https://maslomart.com/upload/iblock/f57/f575d155ac991b0f55226c67d425a2c0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7463345" y="4149080"/>
            <a:ext cx="1680655" cy="1800200"/>
          </a:xfrm>
          <a:prstGeom prst="rect">
            <a:avLst/>
          </a:prstGeom>
          <a:noFill/>
        </p:spPr>
      </p:pic>
      <p:pic>
        <p:nvPicPr>
          <p:cNvPr id="32" name="Picture 34" descr="https://maslomart.com/upload/iblock/f57/f575d155ac991b0f55226c67d425a2c0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6228184" y="4437112"/>
            <a:ext cx="1680655" cy="18002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67544" y="40770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40352" y="33569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Мимика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76256" y="39330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Взгляд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20072" y="530120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Контакт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12360" y="5013176"/>
            <a:ext cx="90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Жесты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0232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7541720">
            <a:off x="7521381" y="102437"/>
            <a:ext cx="461665" cy="17267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026081">
            <a:off x="6410350" y="751230"/>
            <a:ext cx="161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2250236">
            <a:off x="6235729" y="980721"/>
            <a:ext cx="120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2140515">
            <a:off x="5978534" y="1130639"/>
            <a:ext cx="1198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богатство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084091">
            <a:off x="5780478" y="127775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чистота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2032612">
            <a:off x="4784844" y="1390224"/>
            <a:ext cx="2098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выразительность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9887716">
            <a:off x="1428270" y="98745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уместность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Фон игр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859"/>
            <a:ext cx="9144000" cy="6854141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11560" y="1916832"/>
            <a:ext cx="79208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украинскую сказку, созвучную по сюжету русской народной сказке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«Теремок»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«Рукавичка»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11560" y="1268760"/>
            <a:ext cx="79208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сказки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«Гадкий утенок»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Ганс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Христиан Андерсен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39552" y="2771056"/>
            <a:ext cx="80648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какой сказке народов Севера девушка превратилась в птицу из-за своей привлекательной внешности?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Айога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3717032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имя прообраза нашего Буратино.</a:t>
            </a:r>
          </a:p>
          <a:p>
            <a:pPr lvl="0" algn="r"/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Пиноккио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443711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хвастал заяц в одноименной сказке? </a:t>
            </a:r>
          </a:p>
          <a:p>
            <a:pPr lvl="0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 меня не усы, а усищи, не лапы, а лапищи, не зубы, а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зубищи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439592" y="43934"/>
            <a:ext cx="26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27584" y="4275347"/>
            <a:ext cx="7632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6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6008" y="5381600"/>
            <a:ext cx="25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815964" y="476672"/>
            <a:ext cx="5607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Задание 1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«Литературная страница»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Фон игр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41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такие 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«Крылатый, мохнатый да масленый»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r"/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Воробей, мышонок и блин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24744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Писатель и художник, автор книг 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«Ребятам о зверятах»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«Про Томку»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 др.?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Евгений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Чарушин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39552" y="2286744"/>
            <a:ext cx="79928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Сказка, в которой один герой говорит другому: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 выпрыгну, как выскочу — полетят клочки по закоулочкам!»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Заюшкина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избушка»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429000"/>
            <a:ext cx="8064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наиболее известные сказки А.С. Пушкина.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«Сказка о рыбаке и рыбке»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«Сказка о спящей царевне и о семи богатырях»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«Сказка о царе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Салтане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«Сказка о попе и о работнике его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Балде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7544" y="4725144"/>
            <a:ext cx="8136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какой сказке девочка смогла пролезть в коровье ушко? 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Крошечка-хаврошечка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f2.ppt-online.org/files2/slide/o/olKNC13WFmB90HIRxfyGSeijAw8nOYcD6Xk2qhLZE5/slide-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3146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83230" y="548680"/>
            <a:ext cx="4771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Задание 2.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«Русские народные сказки»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484784"/>
            <a:ext cx="5832648" cy="4103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кашечрохав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Хаврошечка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боклоко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«Колобок»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зоркомо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Морозко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Очвокамйюд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Фон игр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858"/>
            <a:ext cx="9144000" cy="68541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692696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дыродйом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гукароснеч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«Снегурочка»</a:t>
            </a:r>
          </a:p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комерет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«Теремок»</a:t>
            </a:r>
          </a:p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Щеинакатар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Тараканище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Фон игр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41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55776" y="5486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Задание 3. </a:t>
            </a: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«Назови одним словом»</a:t>
            </a:r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484784"/>
            <a:ext cx="4438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Изложение прослушанного произведения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1484784"/>
            <a:ext cx="119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пересказ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8448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Методический прием, используемый на первых этапах обучения описанию картин, игрушек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227687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образец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7089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Связное развернутое изложение какого-либо факта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2924944"/>
            <a:ext cx="1057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рассказ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33569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Короткий рассказ, чаще всего стихотворный, иносказательного содержания  с выводом-моралью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3789040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басня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4221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вид устного народного творчества, художественное повествование фантастического, приключенческого или бытового характера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0112" y="4941168"/>
            <a:ext cx="944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Фон игр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859"/>
            <a:ext cx="9144000" cy="685414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83568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Устное народное творчество, народная мудрость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1124744"/>
            <a:ext cx="1330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фольклор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устного народного творчества, вопрос или задание, которое требует решения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0072" y="1916832"/>
            <a:ext cx="1062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26369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Краткое выразительное изречение, имеющее поучительный смысл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7984" y="2852936"/>
            <a:ext cx="1401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пословица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3429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Устное народное творчество, песня-сказание, основанное на реальных событиях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9992" y="3861048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былина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5576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Прием, используемый в старших группах при пересказе литературных произведений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0112" y="4653136"/>
            <a:ext cx="1819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драматизация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Фон игр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41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2873" y="692696"/>
            <a:ext cx="6024470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4.</a:t>
            </a:r>
          </a:p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«Подбери книжки  для малышки»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3568" y="1926704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«Игрушки», «Репка», «Колобок», «Теремок», «Сорока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сорока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К.Чуковский. «Цыпленок»,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В.Сутеев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«Три котенка».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3568" y="2852936"/>
            <a:ext cx="7776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1-ая младшая группа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11560" y="3582888"/>
            <a:ext cx="78488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З.Александрова «Мой мишка»,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А.Барто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Девочка-ревушка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С.Маршак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Усатый-полосатый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«Маша и медведь», «У солнышка в гостях», Е.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Чарушин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Волчишко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283968" y="4869160"/>
            <a:ext cx="1757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2-ая младшая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11560" y="4404593"/>
            <a:ext cx="784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83568" y="5445224"/>
            <a:ext cx="7920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Фон игр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41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90872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«Лисичка со скалочкой», «Гуси-Лебеди», «Два жадных медвежонка», «Зимовье»,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Я.Тайц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«По грибы», К.Чуковский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Федорино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горе», Александрова «Ветер на речке», «Одуванчик», «Коза-дереза», «Петушок и бобовое зернышко».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2564904"/>
            <a:ext cx="46805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3140968"/>
            <a:ext cx="79208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Н.Носов «Живая шляпа»,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Айога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Хаврошечка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«Серебряное копытце», Х.К.Андерсен «Гадкий утенок», «Сказка о царе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Салтане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«Спящая красавица»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259632" y="4581128"/>
            <a:ext cx="6440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подготовительная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694</Words>
  <Application>Microsoft Office PowerPoint</Application>
  <PresentationFormat>Экран (4:3)</PresentationFormat>
  <Paragraphs>179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75</cp:revision>
  <dcterms:created xsi:type="dcterms:W3CDTF">2022-11-19T08:16:31Z</dcterms:created>
  <dcterms:modified xsi:type="dcterms:W3CDTF">2024-03-26T07:43:37Z</dcterms:modified>
</cp:coreProperties>
</file>