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FF4F4F"/>
    <a:srgbClr val="FF8181"/>
    <a:srgbClr val="FF9999"/>
    <a:srgbClr val="FF6699"/>
    <a:srgbClr val="FF0066"/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3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РМО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ШМУ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ШМД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ШМ пед-пс.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Семинар ЗДУВР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Юрид. Дик.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Круглый стол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758144"/>
        <c:axId val="66759680"/>
      </c:barChart>
      <c:catAx>
        <c:axId val="667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tx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759680"/>
        <c:crosses val="autoZero"/>
        <c:auto val="1"/>
        <c:lblAlgn val="ctr"/>
        <c:lblOffset val="100"/>
        <c:noMultiLvlLbl val="0"/>
      </c:catAx>
      <c:valAx>
        <c:axId val="667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75814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С учащимися</c:v>
                </c:pt>
                <c:pt idx="1">
                  <c:v>С родителями</c:v>
                </c:pt>
                <c:pt idx="2">
                  <c:v>С молодыми педагогами</c:v>
                </c:pt>
                <c:pt idx="3">
                  <c:v>Показы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116</c:v>
                </c:pt>
                <c:pt idx="1">
                  <c:v>3.2</c:v>
                </c:pt>
                <c:pt idx="2">
                  <c:v>2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619900891244513E-2"/>
          <c:y val="0.91692394385359166"/>
          <c:w val="0.89999989801527525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A2CF2-B853-4478-9649-4D507734192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A443CD-90E4-4243-BA44-AC98BE798355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Основная цель деятельности центра состоит в </a:t>
          </a:r>
          <a:r>
            <a:rPr lang="ru-RU" b="1" i="1" dirty="0" smtClean="0"/>
            <a:t>построении сети методической поддержки педагогов, обеспечивающей их профессиональное совершенствование и повышение качества образования, обеспечение качественного функционирования начального общего, основного общего и среднего (полного) общего образования</a:t>
          </a:r>
          <a:endParaRPr lang="ru-RU" dirty="0"/>
        </a:p>
      </dgm:t>
    </dgm:pt>
    <dgm:pt modelId="{E28B1307-7A55-401B-B0B7-A02C3C907E9C}" type="parTrans" cxnId="{7C26DDAF-3705-481D-AF1C-4B5A884AAC26}">
      <dgm:prSet/>
      <dgm:spPr/>
      <dgm:t>
        <a:bodyPr/>
        <a:lstStyle/>
        <a:p>
          <a:endParaRPr lang="ru-RU"/>
        </a:p>
      </dgm:t>
    </dgm:pt>
    <dgm:pt modelId="{582223FF-9F58-448D-8C86-4136C5E3FC73}" type="sibTrans" cxnId="{7C26DDAF-3705-481D-AF1C-4B5A884AAC26}">
      <dgm:prSet/>
      <dgm:spPr/>
      <dgm:t>
        <a:bodyPr/>
        <a:lstStyle/>
        <a:p>
          <a:endParaRPr lang="ru-RU"/>
        </a:p>
      </dgm:t>
    </dgm:pt>
    <dgm:pt modelId="{BCB0A767-41D4-4221-BDC8-3C893192449B}" type="pres">
      <dgm:prSet presAssocID="{304A2CF2-B853-4478-9649-4D50773419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B0557-A1F6-4934-B811-74A07DE613CC}" type="pres">
      <dgm:prSet presAssocID="{82A443CD-90E4-4243-BA44-AC98BE798355}" presName="circle1" presStyleLbl="node1" presStyleIdx="0" presStyleCnt="1"/>
      <dgm:spPr>
        <a:solidFill>
          <a:srgbClr val="FF9999"/>
        </a:solidFill>
        <a:ln>
          <a:solidFill>
            <a:schemeClr val="tx1"/>
          </a:solidFill>
        </a:ln>
      </dgm:spPr>
    </dgm:pt>
    <dgm:pt modelId="{ACC121AA-A228-4596-BC70-1A5C6F5D2D4D}" type="pres">
      <dgm:prSet presAssocID="{82A443CD-90E4-4243-BA44-AC98BE798355}" presName="space" presStyleCnt="0"/>
      <dgm:spPr/>
    </dgm:pt>
    <dgm:pt modelId="{28C2F13D-7F82-421F-8520-9388AB8C678E}" type="pres">
      <dgm:prSet presAssocID="{82A443CD-90E4-4243-BA44-AC98BE798355}" presName="rect1" presStyleLbl="alignAcc1" presStyleIdx="0" presStyleCnt="1" custLinFactNeighborX="-610" custLinFactNeighborY="996"/>
      <dgm:spPr/>
      <dgm:t>
        <a:bodyPr/>
        <a:lstStyle/>
        <a:p>
          <a:endParaRPr lang="ru-RU"/>
        </a:p>
      </dgm:t>
    </dgm:pt>
    <dgm:pt modelId="{0CC65A52-BBBD-4436-8672-A55736776D91}" type="pres">
      <dgm:prSet presAssocID="{82A443CD-90E4-4243-BA44-AC98BE79835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0F8D53-320B-45FE-9AC2-1F818FEC929B}" type="presOf" srcId="{304A2CF2-B853-4478-9649-4D5077341920}" destId="{BCB0A767-41D4-4221-BDC8-3C893192449B}" srcOrd="0" destOrd="0" presId="urn:microsoft.com/office/officeart/2005/8/layout/target3"/>
    <dgm:cxn modelId="{EF2C94F8-B2F9-43FD-98C3-DB590CC5A929}" type="presOf" srcId="{82A443CD-90E4-4243-BA44-AC98BE798355}" destId="{28C2F13D-7F82-421F-8520-9388AB8C678E}" srcOrd="0" destOrd="0" presId="urn:microsoft.com/office/officeart/2005/8/layout/target3"/>
    <dgm:cxn modelId="{4E71A267-3F01-46D2-87BD-7B29D9D1B570}" type="presOf" srcId="{82A443CD-90E4-4243-BA44-AC98BE798355}" destId="{0CC65A52-BBBD-4436-8672-A55736776D91}" srcOrd="1" destOrd="0" presId="urn:microsoft.com/office/officeart/2005/8/layout/target3"/>
    <dgm:cxn modelId="{7C26DDAF-3705-481D-AF1C-4B5A884AAC26}" srcId="{304A2CF2-B853-4478-9649-4D5077341920}" destId="{82A443CD-90E4-4243-BA44-AC98BE798355}" srcOrd="0" destOrd="0" parTransId="{E28B1307-7A55-401B-B0B7-A02C3C907E9C}" sibTransId="{582223FF-9F58-448D-8C86-4136C5E3FC73}"/>
    <dgm:cxn modelId="{0A307D51-441F-414F-BC65-C410A1624EB7}" type="presParOf" srcId="{BCB0A767-41D4-4221-BDC8-3C893192449B}" destId="{77CB0557-A1F6-4934-B811-74A07DE613CC}" srcOrd="0" destOrd="0" presId="urn:microsoft.com/office/officeart/2005/8/layout/target3"/>
    <dgm:cxn modelId="{F9668309-058F-4ACF-9B8A-369A4AA4E20C}" type="presParOf" srcId="{BCB0A767-41D4-4221-BDC8-3C893192449B}" destId="{ACC121AA-A228-4596-BC70-1A5C6F5D2D4D}" srcOrd="1" destOrd="0" presId="urn:microsoft.com/office/officeart/2005/8/layout/target3"/>
    <dgm:cxn modelId="{3DB3381A-41BF-45BC-AC32-A284592048CF}" type="presParOf" srcId="{BCB0A767-41D4-4221-BDC8-3C893192449B}" destId="{28C2F13D-7F82-421F-8520-9388AB8C678E}" srcOrd="2" destOrd="0" presId="urn:microsoft.com/office/officeart/2005/8/layout/target3"/>
    <dgm:cxn modelId="{6499A69D-E251-4EFE-B4E3-C8481E3CE9BF}" type="presParOf" srcId="{BCB0A767-41D4-4221-BDC8-3C893192449B}" destId="{0CC65A52-BBBD-4436-8672-A55736776D9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8BCD4-4C56-4A7E-B8C8-D54DA570061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41727D-4975-41D1-B971-B49A9DF3D7EC}">
      <dgm:prSet/>
      <dgm:spPr/>
      <dgm:t>
        <a:bodyPr/>
        <a:lstStyle/>
        <a:p>
          <a:pPr rtl="0"/>
          <a:r>
            <a:rPr lang="ru-RU" b="1" dirty="0" smtClean="0"/>
            <a:t>координация методической работы </a:t>
          </a:r>
          <a:endParaRPr lang="ru-RU" b="1" dirty="0"/>
        </a:p>
      </dgm:t>
    </dgm:pt>
    <dgm:pt modelId="{ECC2E509-902E-441E-8CFB-5D675ECBC84A}" type="parTrans" cxnId="{CC65297A-9105-4766-9F6C-8962EE1213C4}">
      <dgm:prSet/>
      <dgm:spPr/>
      <dgm:t>
        <a:bodyPr/>
        <a:lstStyle/>
        <a:p>
          <a:endParaRPr lang="ru-RU"/>
        </a:p>
      </dgm:t>
    </dgm:pt>
    <dgm:pt modelId="{69B17DFD-B147-4E0F-989A-080CFF83300A}" type="sibTrans" cxnId="{CC65297A-9105-4766-9F6C-8962EE1213C4}">
      <dgm:prSet/>
      <dgm:spPr/>
      <dgm:t>
        <a:bodyPr/>
        <a:lstStyle/>
        <a:p>
          <a:endParaRPr lang="ru-RU"/>
        </a:p>
      </dgm:t>
    </dgm:pt>
    <dgm:pt modelId="{6A764900-0E59-4706-AD21-5994D8013CA4}">
      <dgm:prSet/>
      <dgm:spPr/>
      <dgm:t>
        <a:bodyPr/>
        <a:lstStyle/>
        <a:p>
          <a:pPr rtl="0"/>
          <a:r>
            <a:rPr lang="ru-RU" b="1" dirty="0" smtClean="0"/>
            <a:t>создание информационной и консультационной помощи </a:t>
          </a:r>
          <a:endParaRPr lang="ru-RU" b="1" dirty="0"/>
        </a:p>
      </dgm:t>
    </dgm:pt>
    <dgm:pt modelId="{20E1897B-DD34-4736-B604-20E2E80B78ED}" type="parTrans" cxnId="{A5894581-B18F-47EC-9269-74B9EE12061B}">
      <dgm:prSet/>
      <dgm:spPr/>
      <dgm:t>
        <a:bodyPr/>
        <a:lstStyle/>
        <a:p>
          <a:endParaRPr lang="ru-RU"/>
        </a:p>
      </dgm:t>
    </dgm:pt>
    <dgm:pt modelId="{B015F290-446B-46DB-AFFE-216C46A98D2F}" type="sibTrans" cxnId="{A5894581-B18F-47EC-9269-74B9EE12061B}">
      <dgm:prSet/>
      <dgm:spPr/>
      <dgm:t>
        <a:bodyPr/>
        <a:lstStyle/>
        <a:p>
          <a:endParaRPr lang="ru-RU"/>
        </a:p>
      </dgm:t>
    </dgm:pt>
    <dgm:pt modelId="{98A0A767-0FA6-4127-81D6-F3FBEDD6AD87}">
      <dgm:prSet/>
      <dgm:spPr/>
      <dgm:t>
        <a:bodyPr/>
        <a:lstStyle/>
        <a:p>
          <a:pPr rtl="0"/>
          <a:r>
            <a:rPr lang="ru-RU" b="1" dirty="0" smtClean="0"/>
            <a:t>создание условий для непрерывного профессионального роста учителей</a:t>
          </a:r>
          <a:endParaRPr lang="ru-RU" b="1" dirty="0"/>
        </a:p>
      </dgm:t>
    </dgm:pt>
    <dgm:pt modelId="{CF175E5F-1721-446A-8A2A-298B4B9EBF27}" type="parTrans" cxnId="{8FEFE96F-44E2-4CA1-9400-444CC757CF53}">
      <dgm:prSet/>
      <dgm:spPr/>
      <dgm:t>
        <a:bodyPr/>
        <a:lstStyle/>
        <a:p>
          <a:endParaRPr lang="ru-RU"/>
        </a:p>
      </dgm:t>
    </dgm:pt>
    <dgm:pt modelId="{37079789-EDA9-40D4-B957-EFC384612CD8}" type="sibTrans" cxnId="{8FEFE96F-44E2-4CA1-9400-444CC757CF53}">
      <dgm:prSet/>
      <dgm:spPr/>
      <dgm:t>
        <a:bodyPr/>
        <a:lstStyle/>
        <a:p>
          <a:endParaRPr lang="ru-RU"/>
        </a:p>
      </dgm:t>
    </dgm:pt>
    <dgm:pt modelId="{B9AFB901-128B-4E97-8A5B-7FFD4BBC6ECA}">
      <dgm:prSet/>
      <dgm:spPr/>
      <dgm:t>
        <a:bodyPr/>
        <a:lstStyle/>
        <a:p>
          <a:pPr rtl="0"/>
          <a:r>
            <a:rPr lang="ru-RU" b="1" dirty="0" smtClean="0"/>
            <a:t>повышение квалификации и переподготовка педагогических и руководящих кадров</a:t>
          </a:r>
          <a:endParaRPr lang="ru-RU" b="1" dirty="0"/>
        </a:p>
      </dgm:t>
    </dgm:pt>
    <dgm:pt modelId="{3D173E47-E7FD-498B-AEA4-4B860E054D4D}" type="parTrans" cxnId="{BEA8C54E-567B-4E22-A56D-D69612698B77}">
      <dgm:prSet/>
      <dgm:spPr/>
      <dgm:t>
        <a:bodyPr/>
        <a:lstStyle/>
        <a:p>
          <a:endParaRPr lang="ru-RU"/>
        </a:p>
      </dgm:t>
    </dgm:pt>
    <dgm:pt modelId="{68603EF0-D6DC-4709-AA6E-72B46B8F32E0}" type="sibTrans" cxnId="{BEA8C54E-567B-4E22-A56D-D69612698B77}">
      <dgm:prSet/>
      <dgm:spPr/>
      <dgm:t>
        <a:bodyPr/>
        <a:lstStyle/>
        <a:p>
          <a:endParaRPr lang="ru-RU"/>
        </a:p>
      </dgm:t>
    </dgm:pt>
    <dgm:pt modelId="{CD9F6460-08C7-43D4-AD1F-4253807D37EF}">
      <dgm:prSet/>
      <dgm:spPr/>
      <dgm:t>
        <a:bodyPr/>
        <a:lstStyle/>
        <a:p>
          <a:pPr rtl="0"/>
          <a:r>
            <a:rPr lang="ru-RU" b="1" dirty="0" smtClean="0"/>
            <a:t>участие в организации и проведении разнообразных методических мероприятий</a:t>
          </a:r>
          <a:endParaRPr lang="ru-RU" b="1" dirty="0"/>
        </a:p>
      </dgm:t>
    </dgm:pt>
    <dgm:pt modelId="{5DF4D1A4-3C0E-47B9-9CC5-05EE72819B76}" type="parTrans" cxnId="{B64A3F21-5FE0-46CD-BB91-0392DEC8117E}">
      <dgm:prSet/>
      <dgm:spPr/>
      <dgm:t>
        <a:bodyPr/>
        <a:lstStyle/>
        <a:p>
          <a:endParaRPr lang="ru-RU"/>
        </a:p>
      </dgm:t>
    </dgm:pt>
    <dgm:pt modelId="{0585B82E-4E86-4B0C-9A6F-E5C2C2085175}" type="sibTrans" cxnId="{B64A3F21-5FE0-46CD-BB91-0392DEC8117E}">
      <dgm:prSet/>
      <dgm:spPr/>
      <dgm:t>
        <a:bodyPr/>
        <a:lstStyle/>
        <a:p>
          <a:endParaRPr lang="ru-RU"/>
        </a:p>
      </dgm:t>
    </dgm:pt>
    <dgm:pt modelId="{88CC2D89-4C96-4A26-A84C-2724B1597D10}" type="pres">
      <dgm:prSet presAssocID="{1F08BCD4-4C56-4A7E-B8C8-D54DA570061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A01CFD-011D-4605-95D6-39933206B111}" type="pres">
      <dgm:prSet presAssocID="{B241727D-4975-41D1-B971-B49A9DF3D7EC}" presName="circ1" presStyleLbl="vennNode1" presStyleIdx="0" presStyleCnt="5"/>
      <dgm:spPr>
        <a:solidFill>
          <a:schemeClr val="bg1">
            <a:alpha val="50000"/>
          </a:schemeClr>
        </a:solidFill>
      </dgm:spPr>
    </dgm:pt>
    <dgm:pt modelId="{F409411A-B6CE-4541-9214-BBEC1946F9BF}" type="pres">
      <dgm:prSet presAssocID="{B241727D-4975-41D1-B971-B49A9DF3D7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2B124-0D4A-426F-8DEE-F623B7F7C05E}" type="pres">
      <dgm:prSet presAssocID="{6A764900-0E59-4706-AD21-5994D8013CA4}" presName="circ2" presStyleLbl="vennNode1" presStyleIdx="1" presStyleCnt="5"/>
      <dgm:spPr>
        <a:solidFill>
          <a:schemeClr val="bg1">
            <a:alpha val="50000"/>
          </a:schemeClr>
        </a:solidFill>
      </dgm:spPr>
    </dgm:pt>
    <dgm:pt modelId="{35F8B520-FB70-4E34-A559-2B860913A69F}" type="pres">
      <dgm:prSet presAssocID="{6A764900-0E59-4706-AD21-5994D8013C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3F801-E287-463A-A45F-12D1C29F56C6}" type="pres">
      <dgm:prSet presAssocID="{98A0A767-0FA6-4127-81D6-F3FBEDD6AD87}" presName="circ3" presStyleLbl="vennNode1" presStyleIdx="2" presStyleCnt="5"/>
      <dgm:spPr>
        <a:solidFill>
          <a:schemeClr val="bg1">
            <a:alpha val="50000"/>
          </a:schemeClr>
        </a:solidFill>
      </dgm:spPr>
    </dgm:pt>
    <dgm:pt modelId="{43B31F5C-7D74-4041-B4E4-562D4E23A82B}" type="pres">
      <dgm:prSet presAssocID="{98A0A767-0FA6-4127-81D6-F3FBEDD6AD8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4AE2E-1D1A-4969-ADA4-A30897F94A40}" type="pres">
      <dgm:prSet presAssocID="{B9AFB901-128B-4E97-8A5B-7FFD4BBC6ECA}" presName="circ4" presStyleLbl="vennNode1" presStyleIdx="3" presStyleCnt="5"/>
      <dgm:spPr>
        <a:solidFill>
          <a:schemeClr val="bg1">
            <a:alpha val="50000"/>
          </a:schemeClr>
        </a:solidFill>
      </dgm:spPr>
    </dgm:pt>
    <dgm:pt modelId="{A5C4B5FA-4CB2-420F-91A4-862D16E7E5E5}" type="pres">
      <dgm:prSet presAssocID="{B9AFB901-128B-4E97-8A5B-7FFD4BBC6EC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96C01-A1AF-4176-BA50-F12FE3AAA66C}" type="pres">
      <dgm:prSet presAssocID="{CD9F6460-08C7-43D4-AD1F-4253807D37EF}" presName="circ5" presStyleLbl="vennNode1" presStyleIdx="4" presStyleCnt="5"/>
      <dgm:spPr>
        <a:solidFill>
          <a:schemeClr val="bg1">
            <a:alpha val="50000"/>
          </a:schemeClr>
        </a:solidFill>
      </dgm:spPr>
    </dgm:pt>
    <dgm:pt modelId="{811DDCA7-0CD8-4B38-ADD8-981A4634B592}" type="pres">
      <dgm:prSet presAssocID="{CD9F6460-08C7-43D4-AD1F-4253807D37E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B6053D-1F9E-40C9-BD2A-573069AFC735}" type="presOf" srcId="{98A0A767-0FA6-4127-81D6-F3FBEDD6AD87}" destId="{43B31F5C-7D74-4041-B4E4-562D4E23A82B}" srcOrd="0" destOrd="0" presId="urn:microsoft.com/office/officeart/2005/8/layout/venn1"/>
    <dgm:cxn modelId="{E7AE51E3-8891-4803-815F-579212209586}" type="presOf" srcId="{6A764900-0E59-4706-AD21-5994D8013CA4}" destId="{35F8B520-FB70-4E34-A559-2B860913A69F}" srcOrd="0" destOrd="0" presId="urn:microsoft.com/office/officeart/2005/8/layout/venn1"/>
    <dgm:cxn modelId="{9FA0C3D2-0C90-4907-B529-887761150ED4}" type="presOf" srcId="{CD9F6460-08C7-43D4-AD1F-4253807D37EF}" destId="{811DDCA7-0CD8-4B38-ADD8-981A4634B592}" srcOrd="0" destOrd="0" presId="urn:microsoft.com/office/officeart/2005/8/layout/venn1"/>
    <dgm:cxn modelId="{B8584131-7172-421E-BB77-0A94271EF14F}" type="presOf" srcId="{B241727D-4975-41D1-B971-B49A9DF3D7EC}" destId="{F409411A-B6CE-4541-9214-BBEC1946F9BF}" srcOrd="0" destOrd="0" presId="urn:microsoft.com/office/officeart/2005/8/layout/venn1"/>
    <dgm:cxn modelId="{FC3AB6AB-3AE4-453E-BA53-C0A13122FB2B}" type="presOf" srcId="{1F08BCD4-4C56-4A7E-B8C8-D54DA570061D}" destId="{88CC2D89-4C96-4A26-A84C-2724B1597D10}" srcOrd="0" destOrd="0" presId="urn:microsoft.com/office/officeart/2005/8/layout/venn1"/>
    <dgm:cxn modelId="{8FEFE96F-44E2-4CA1-9400-444CC757CF53}" srcId="{1F08BCD4-4C56-4A7E-B8C8-D54DA570061D}" destId="{98A0A767-0FA6-4127-81D6-F3FBEDD6AD87}" srcOrd="2" destOrd="0" parTransId="{CF175E5F-1721-446A-8A2A-298B4B9EBF27}" sibTransId="{37079789-EDA9-40D4-B957-EFC384612CD8}"/>
    <dgm:cxn modelId="{A5894581-B18F-47EC-9269-74B9EE12061B}" srcId="{1F08BCD4-4C56-4A7E-B8C8-D54DA570061D}" destId="{6A764900-0E59-4706-AD21-5994D8013CA4}" srcOrd="1" destOrd="0" parTransId="{20E1897B-DD34-4736-B604-20E2E80B78ED}" sibTransId="{B015F290-446B-46DB-AFFE-216C46A98D2F}"/>
    <dgm:cxn modelId="{7246883A-CC7B-4FED-8DD1-C4DBD8DEAA34}" type="presOf" srcId="{B9AFB901-128B-4E97-8A5B-7FFD4BBC6ECA}" destId="{A5C4B5FA-4CB2-420F-91A4-862D16E7E5E5}" srcOrd="0" destOrd="0" presId="urn:microsoft.com/office/officeart/2005/8/layout/venn1"/>
    <dgm:cxn modelId="{BEA8C54E-567B-4E22-A56D-D69612698B77}" srcId="{1F08BCD4-4C56-4A7E-B8C8-D54DA570061D}" destId="{B9AFB901-128B-4E97-8A5B-7FFD4BBC6ECA}" srcOrd="3" destOrd="0" parTransId="{3D173E47-E7FD-498B-AEA4-4B860E054D4D}" sibTransId="{68603EF0-D6DC-4709-AA6E-72B46B8F32E0}"/>
    <dgm:cxn modelId="{B64A3F21-5FE0-46CD-BB91-0392DEC8117E}" srcId="{1F08BCD4-4C56-4A7E-B8C8-D54DA570061D}" destId="{CD9F6460-08C7-43D4-AD1F-4253807D37EF}" srcOrd="4" destOrd="0" parTransId="{5DF4D1A4-3C0E-47B9-9CC5-05EE72819B76}" sibTransId="{0585B82E-4E86-4B0C-9A6F-E5C2C2085175}"/>
    <dgm:cxn modelId="{CC65297A-9105-4766-9F6C-8962EE1213C4}" srcId="{1F08BCD4-4C56-4A7E-B8C8-D54DA570061D}" destId="{B241727D-4975-41D1-B971-B49A9DF3D7EC}" srcOrd="0" destOrd="0" parTransId="{ECC2E509-902E-441E-8CFB-5D675ECBC84A}" sibTransId="{69B17DFD-B147-4E0F-989A-080CFF83300A}"/>
    <dgm:cxn modelId="{437B2915-050F-4C77-AC97-432200324ACE}" type="presParOf" srcId="{88CC2D89-4C96-4A26-A84C-2724B1597D10}" destId="{00A01CFD-011D-4605-95D6-39933206B111}" srcOrd="0" destOrd="0" presId="urn:microsoft.com/office/officeart/2005/8/layout/venn1"/>
    <dgm:cxn modelId="{858CB20C-9302-481B-9B2C-5BAE99FC13FE}" type="presParOf" srcId="{88CC2D89-4C96-4A26-A84C-2724B1597D10}" destId="{F409411A-B6CE-4541-9214-BBEC1946F9BF}" srcOrd="1" destOrd="0" presId="urn:microsoft.com/office/officeart/2005/8/layout/venn1"/>
    <dgm:cxn modelId="{B3D25CD1-CEAD-46C3-9F98-CB1BA922E10C}" type="presParOf" srcId="{88CC2D89-4C96-4A26-A84C-2724B1597D10}" destId="{92D2B124-0D4A-426F-8DEE-F623B7F7C05E}" srcOrd="2" destOrd="0" presId="urn:microsoft.com/office/officeart/2005/8/layout/venn1"/>
    <dgm:cxn modelId="{212EEB26-6FF7-4FAA-801A-BE191DCED14B}" type="presParOf" srcId="{88CC2D89-4C96-4A26-A84C-2724B1597D10}" destId="{35F8B520-FB70-4E34-A559-2B860913A69F}" srcOrd="3" destOrd="0" presId="urn:microsoft.com/office/officeart/2005/8/layout/venn1"/>
    <dgm:cxn modelId="{64F8F5E6-6DB4-48AA-9360-581C1A6B44C5}" type="presParOf" srcId="{88CC2D89-4C96-4A26-A84C-2724B1597D10}" destId="{1E63F801-E287-463A-A45F-12D1C29F56C6}" srcOrd="4" destOrd="0" presId="urn:microsoft.com/office/officeart/2005/8/layout/venn1"/>
    <dgm:cxn modelId="{5D0784C3-CD0D-471D-90A6-CAE878ED7DBE}" type="presParOf" srcId="{88CC2D89-4C96-4A26-A84C-2724B1597D10}" destId="{43B31F5C-7D74-4041-B4E4-562D4E23A82B}" srcOrd="5" destOrd="0" presId="urn:microsoft.com/office/officeart/2005/8/layout/venn1"/>
    <dgm:cxn modelId="{75812C9E-6B98-4546-9DC4-6DA0C13ACAAD}" type="presParOf" srcId="{88CC2D89-4C96-4A26-A84C-2724B1597D10}" destId="{35B4AE2E-1D1A-4969-ADA4-A30897F94A40}" srcOrd="6" destOrd="0" presId="urn:microsoft.com/office/officeart/2005/8/layout/venn1"/>
    <dgm:cxn modelId="{63EB8065-1861-46AE-B3B8-99D277F5A49C}" type="presParOf" srcId="{88CC2D89-4C96-4A26-A84C-2724B1597D10}" destId="{A5C4B5FA-4CB2-420F-91A4-862D16E7E5E5}" srcOrd="7" destOrd="0" presId="urn:microsoft.com/office/officeart/2005/8/layout/venn1"/>
    <dgm:cxn modelId="{3A45EF72-C88A-4AE1-A304-00463B128686}" type="presParOf" srcId="{88CC2D89-4C96-4A26-A84C-2724B1597D10}" destId="{34396C01-A1AF-4176-BA50-F12FE3AAA66C}" srcOrd="8" destOrd="0" presId="urn:microsoft.com/office/officeart/2005/8/layout/venn1"/>
    <dgm:cxn modelId="{9FA279F4-7789-4BE8-AC43-8336EFCCB4BA}" type="presParOf" srcId="{88CC2D89-4C96-4A26-A84C-2724B1597D10}" destId="{811DDCA7-0CD8-4B38-ADD8-981A4634B59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C18CA-4C06-48F5-B5C4-35D60497DC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3B6079-C19D-40F1-BEA3-211E7C7053C6}">
      <dgm:prSet/>
      <dgm:spPr>
        <a:solidFill>
          <a:srgbClr val="FF4F4F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и проведение курсов повышения квалификации </a:t>
          </a:r>
          <a:endParaRPr lang="ru-RU" b="1" dirty="0">
            <a:solidFill>
              <a:schemeClr val="tx1"/>
            </a:solidFill>
          </a:endParaRPr>
        </a:p>
      </dgm:t>
    </dgm:pt>
    <dgm:pt modelId="{230F5405-C61A-428D-9BFF-4A968E57095A}" type="parTrans" cxnId="{AA08FC30-C972-42A7-8987-20957F0BCC26}">
      <dgm:prSet/>
      <dgm:spPr/>
      <dgm:t>
        <a:bodyPr/>
        <a:lstStyle/>
        <a:p>
          <a:endParaRPr lang="ru-RU"/>
        </a:p>
      </dgm:t>
    </dgm:pt>
    <dgm:pt modelId="{A364A2AC-75F1-4F7D-BD5F-4D50FAEF0A8E}" type="sibTrans" cxnId="{AA08FC30-C972-42A7-8987-20957F0BCC26}">
      <dgm:prSet/>
      <dgm:spPr/>
      <dgm:t>
        <a:bodyPr/>
        <a:lstStyle/>
        <a:p>
          <a:endParaRPr lang="ru-RU"/>
        </a:p>
      </dgm:t>
    </dgm:pt>
    <dgm:pt modelId="{38C33014-0637-4468-8694-7DFAF06659A1}">
      <dgm:prSet/>
      <dgm:spPr>
        <a:solidFill>
          <a:srgbClr val="FF4F4F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совещаний руководителей служб района по вопросам реализации приоритетных направлений развития образования</a:t>
          </a:r>
          <a:endParaRPr lang="ru-RU" b="1" dirty="0">
            <a:solidFill>
              <a:schemeClr val="tx1"/>
            </a:solidFill>
          </a:endParaRPr>
        </a:p>
      </dgm:t>
    </dgm:pt>
    <dgm:pt modelId="{5E324CC2-E4E8-46F7-B628-A2556E0CF8FE}" type="parTrans" cxnId="{2054FAB0-32A8-44D8-9638-25584E098EF1}">
      <dgm:prSet/>
      <dgm:spPr/>
      <dgm:t>
        <a:bodyPr/>
        <a:lstStyle/>
        <a:p>
          <a:endParaRPr lang="ru-RU"/>
        </a:p>
      </dgm:t>
    </dgm:pt>
    <dgm:pt modelId="{A0414FA3-303A-49CE-A6FD-B3336EE64EE8}" type="sibTrans" cxnId="{2054FAB0-32A8-44D8-9638-25584E098EF1}">
      <dgm:prSet/>
      <dgm:spPr/>
      <dgm:t>
        <a:bodyPr/>
        <a:lstStyle/>
        <a:p>
          <a:endParaRPr lang="ru-RU"/>
        </a:p>
      </dgm:t>
    </dgm:pt>
    <dgm:pt modelId="{3FE5611C-A2F4-4A81-A218-BAC45917E747}">
      <dgm:prSet/>
      <dgm:spPr>
        <a:solidFill>
          <a:srgbClr val="FF4F4F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индивидуальных и групповых консультаций, семинаров, в том числе с привлечением методистов и преподавателей КРИППО </a:t>
          </a:r>
          <a:endParaRPr lang="ru-RU" b="1" dirty="0">
            <a:solidFill>
              <a:schemeClr val="tx1"/>
            </a:solidFill>
          </a:endParaRPr>
        </a:p>
      </dgm:t>
    </dgm:pt>
    <dgm:pt modelId="{16561080-3FFD-4E87-8154-AA2394F42E3E}" type="parTrans" cxnId="{A92AD835-89CD-49AD-81DC-3E6BAF98FB08}">
      <dgm:prSet/>
      <dgm:spPr/>
      <dgm:t>
        <a:bodyPr/>
        <a:lstStyle/>
        <a:p>
          <a:endParaRPr lang="ru-RU"/>
        </a:p>
      </dgm:t>
    </dgm:pt>
    <dgm:pt modelId="{70535878-8749-46AD-BEC1-2DAC21599BBE}" type="sibTrans" cxnId="{A92AD835-89CD-49AD-81DC-3E6BAF98FB08}">
      <dgm:prSet/>
      <dgm:spPr/>
      <dgm:t>
        <a:bodyPr/>
        <a:lstStyle/>
        <a:p>
          <a:endParaRPr lang="ru-RU"/>
        </a:p>
      </dgm:t>
    </dgm:pt>
    <dgm:pt modelId="{DD98421A-D831-4B6D-A3BF-AF1083E782F3}">
      <dgm:prSet/>
      <dgm:spPr>
        <a:solidFill>
          <a:srgbClr val="FF4F4F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работы с одаренными учащимися, в том числе проведение профессиональных конкурсов, всероссийской олимпиады школьников</a:t>
          </a:r>
          <a:endParaRPr lang="ru-RU" b="1" dirty="0">
            <a:solidFill>
              <a:schemeClr val="tx1"/>
            </a:solidFill>
          </a:endParaRPr>
        </a:p>
      </dgm:t>
    </dgm:pt>
    <dgm:pt modelId="{EEDB2FED-1AE5-46DB-AECC-6F6040C10095}" type="parTrans" cxnId="{C41CA0EE-AA9A-44FC-8E7D-E3A0C6C9AE2E}">
      <dgm:prSet/>
      <dgm:spPr/>
      <dgm:t>
        <a:bodyPr/>
        <a:lstStyle/>
        <a:p>
          <a:endParaRPr lang="ru-RU"/>
        </a:p>
      </dgm:t>
    </dgm:pt>
    <dgm:pt modelId="{F55C0431-CD38-484C-8853-1486A5A315B3}" type="sibTrans" cxnId="{C41CA0EE-AA9A-44FC-8E7D-E3A0C6C9AE2E}">
      <dgm:prSet/>
      <dgm:spPr/>
      <dgm:t>
        <a:bodyPr/>
        <a:lstStyle/>
        <a:p>
          <a:endParaRPr lang="ru-RU"/>
        </a:p>
      </dgm:t>
    </dgm:pt>
    <dgm:pt modelId="{0FE2FD05-880A-49BD-ADC8-72EE51461FE7}" type="pres">
      <dgm:prSet presAssocID="{55AC18CA-4C06-48F5-B5C4-35D60497DC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588CB-E4D4-4125-A955-257E1358A0AD}" type="pres">
      <dgm:prSet presAssocID="{213B6079-C19D-40F1-BEA3-211E7C7053C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75C69-9464-484A-98D8-9C01D5A62565}" type="pres">
      <dgm:prSet presAssocID="{A364A2AC-75F1-4F7D-BD5F-4D50FAEF0A8E}" presName="spacer" presStyleCnt="0"/>
      <dgm:spPr/>
    </dgm:pt>
    <dgm:pt modelId="{C98BC03E-D54B-4DAB-86C1-CE22E297AA6D}" type="pres">
      <dgm:prSet presAssocID="{38C33014-0637-4468-8694-7DFAF06659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905CD-34DA-4A29-9F1D-1FBBE4FE5557}" type="pres">
      <dgm:prSet presAssocID="{A0414FA3-303A-49CE-A6FD-B3336EE64EE8}" presName="spacer" presStyleCnt="0"/>
      <dgm:spPr/>
    </dgm:pt>
    <dgm:pt modelId="{A0840E98-D565-4BBF-A24B-C07E5193D7A9}" type="pres">
      <dgm:prSet presAssocID="{3FE5611C-A2F4-4A81-A218-BAC45917E74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78273-7E4A-49D5-8164-76BE99390598}" type="pres">
      <dgm:prSet presAssocID="{70535878-8749-46AD-BEC1-2DAC21599BBE}" presName="spacer" presStyleCnt="0"/>
      <dgm:spPr/>
    </dgm:pt>
    <dgm:pt modelId="{A5D0B952-9C0B-4467-915C-95F1DF5E54C4}" type="pres">
      <dgm:prSet presAssocID="{DD98421A-D831-4B6D-A3BF-AF1083E782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E50AA9-16B5-46DC-BC27-15B6509EF081}" type="presOf" srcId="{213B6079-C19D-40F1-BEA3-211E7C7053C6}" destId="{B3E588CB-E4D4-4125-A955-257E1358A0AD}" srcOrd="0" destOrd="0" presId="urn:microsoft.com/office/officeart/2005/8/layout/vList2"/>
    <dgm:cxn modelId="{48B08003-DB6E-4D6E-854A-5C3552D2EFB8}" type="presOf" srcId="{DD98421A-D831-4B6D-A3BF-AF1083E782F3}" destId="{A5D0B952-9C0B-4467-915C-95F1DF5E54C4}" srcOrd="0" destOrd="0" presId="urn:microsoft.com/office/officeart/2005/8/layout/vList2"/>
    <dgm:cxn modelId="{6130F839-D4CA-43F7-9A3D-686582DEAB3C}" type="presOf" srcId="{38C33014-0637-4468-8694-7DFAF06659A1}" destId="{C98BC03E-D54B-4DAB-86C1-CE22E297AA6D}" srcOrd="0" destOrd="0" presId="urn:microsoft.com/office/officeart/2005/8/layout/vList2"/>
    <dgm:cxn modelId="{1309EA78-18B5-43E1-8BD1-A46CCE6CD874}" type="presOf" srcId="{55AC18CA-4C06-48F5-B5C4-35D60497DC75}" destId="{0FE2FD05-880A-49BD-ADC8-72EE51461FE7}" srcOrd="0" destOrd="0" presId="urn:microsoft.com/office/officeart/2005/8/layout/vList2"/>
    <dgm:cxn modelId="{C41CA0EE-AA9A-44FC-8E7D-E3A0C6C9AE2E}" srcId="{55AC18CA-4C06-48F5-B5C4-35D60497DC75}" destId="{DD98421A-D831-4B6D-A3BF-AF1083E782F3}" srcOrd="3" destOrd="0" parTransId="{EEDB2FED-1AE5-46DB-AECC-6F6040C10095}" sibTransId="{F55C0431-CD38-484C-8853-1486A5A315B3}"/>
    <dgm:cxn modelId="{2054FAB0-32A8-44D8-9638-25584E098EF1}" srcId="{55AC18CA-4C06-48F5-B5C4-35D60497DC75}" destId="{38C33014-0637-4468-8694-7DFAF06659A1}" srcOrd="1" destOrd="0" parTransId="{5E324CC2-E4E8-46F7-B628-A2556E0CF8FE}" sibTransId="{A0414FA3-303A-49CE-A6FD-B3336EE64EE8}"/>
    <dgm:cxn modelId="{AA08FC30-C972-42A7-8987-20957F0BCC26}" srcId="{55AC18CA-4C06-48F5-B5C4-35D60497DC75}" destId="{213B6079-C19D-40F1-BEA3-211E7C7053C6}" srcOrd="0" destOrd="0" parTransId="{230F5405-C61A-428D-9BFF-4A968E57095A}" sibTransId="{A364A2AC-75F1-4F7D-BD5F-4D50FAEF0A8E}"/>
    <dgm:cxn modelId="{A92AD835-89CD-49AD-81DC-3E6BAF98FB08}" srcId="{55AC18CA-4C06-48F5-B5C4-35D60497DC75}" destId="{3FE5611C-A2F4-4A81-A218-BAC45917E747}" srcOrd="2" destOrd="0" parTransId="{16561080-3FFD-4E87-8154-AA2394F42E3E}" sibTransId="{70535878-8749-46AD-BEC1-2DAC21599BBE}"/>
    <dgm:cxn modelId="{CC6F9B15-F021-4925-9B53-B988545EC0E6}" type="presOf" srcId="{3FE5611C-A2F4-4A81-A218-BAC45917E747}" destId="{A0840E98-D565-4BBF-A24B-C07E5193D7A9}" srcOrd="0" destOrd="0" presId="urn:microsoft.com/office/officeart/2005/8/layout/vList2"/>
    <dgm:cxn modelId="{A059B1DA-4AD8-45A0-83AB-64B197787803}" type="presParOf" srcId="{0FE2FD05-880A-49BD-ADC8-72EE51461FE7}" destId="{B3E588CB-E4D4-4125-A955-257E1358A0AD}" srcOrd="0" destOrd="0" presId="urn:microsoft.com/office/officeart/2005/8/layout/vList2"/>
    <dgm:cxn modelId="{C37DC763-1392-4C2B-BEFC-CE13646D8AE6}" type="presParOf" srcId="{0FE2FD05-880A-49BD-ADC8-72EE51461FE7}" destId="{72975C69-9464-484A-98D8-9C01D5A62565}" srcOrd="1" destOrd="0" presId="urn:microsoft.com/office/officeart/2005/8/layout/vList2"/>
    <dgm:cxn modelId="{4BCE0DE1-3E48-4030-9BDC-8B690BC80237}" type="presParOf" srcId="{0FE2FD05-880A-49BD-ADC8-72EE51461FE7}" destId="{C98BC03E-D54B-4DAB-86C1-CE22E297AA6D}" srcOrd="2" destOrd="0" presId="urn:microsoft.com/office/officeart/2005/8/layout/vList2"/>
    <dgm:cxn modelId="{79D1124F-5807-46AA-BD31-213880AF6A20}" type="presParOf" srcId="{0FE2FD05-880A-49BD-ADC8-72EE51461FE7}" destId="{40B905CD-34DA-4A29-9F1D-1FBBE4FE5557}" srcOrd="3" destOrd="0" presId="urn:microsoft.com/office/officeart/2005/8/layout/vList2"/>
    <dgm:cxn modelId="{76CEEBC8-9ED0-4A94-A814-F6CC7762F761}" type="presParOf" srcId="{0FE2FD05-880A-49BD-ADC8-72EE51461FE7}" destId="{A0840E98-D565-4BBF-A24B-C07E5193D7A9}" srcOrd="4" destOrd="0" presId="urn:microsoft.com/office/officeart/2005/8/layout/vList2"/>
    <dgm:cxn modelId="{FEE04A36-F75A-4DA6-93E8-F5AE47ED356D}" type="presParOf" srcId="{0FE2FD05-880A-49BD-ADC8-72EE51461FE7}" destId="{68D78273-7E4A-49D5-8164-76BE99390598}" srcOrd="5" destOrd="0" presId="urn:microsoft.com/office/officeart/2005/8/layout/vList2"/>
    <dgm:cxn modelId="{B3EBA61D-6094-4B17-967A-519045DAA1D8}" type="presParOf" srcId="{0FE2FD05-880A-49BD-ADC8-72EE51461FE7}" destId="{A5D0B952-9C0B-4467-915C-95F1DF5E54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2F2F7D-2092-4992-917F-73D2A9C3CC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9A3A6-BF4E-4A3E-9428-B75053A7F0CE}">
      <dgm:prSet custT="1"/>
      <dgm:spPr>
        <a:solidFill>
          <a:srgbClr val="FFC1C1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1700" b="1" dirty="0" smtClean="0"/>
            <a:t>Школа участвует в проекте МРСО (Модернизация региональных систем образования) и уже получила оснащение учебным оборудованием и программным обеспечением кабинетов по предметам естественно-математического цикла (2 кабинета математики, кабинеты химии, физики, биологии) и начальной школы (4 кабинета), кабинет для коррекционно-развивающих занятий.</a:t>
          </a:r>
          <a:endParaRPr lang="ru-RU" sz="1700" b="1" dirty="0"/>
        </a:p>
      </dgm:t>
    </dgm:pt>
    <dgm:pt modelId="{604665E5-E5AF-434B-A0F8-595C3367162A}" type="parTrans" cxnId="{ED0F41FB-2AC9-4B6A-A48D-2358A2AC0798}">
      <dgm:prSet/>
      <dgm:spPr/>
      <dgm:t>
        <a:bodyPr/>
        <a:lstStyle/>
        <a:p>
          <a:endParaRPr lang="ru-RU"/>
        </a:p>
      </dgm:t>
    </dgm:pt>
    <dgm:pt modelId="{C13D714C-C368-4007-B160-C9ED68982A9C}" type="sibTrans" cxnId="{ED0F41FB-2AC9-4B6A-A48D-2358A2AC0798}">
      <dgm:prSet/>
      <dgm:spPr/>
      <dgm:t>
        <a:bodyPr/>
        <a:lstStyle/>
        <a:p>
          <a:endParaRPr lang="ru-RU"/>
        </a:p>
      </dgm:t>
    </dgm:pt>
    <dgm:pt modelId="{8E54272C-D9A9-4F83-A393-BC04350AADFA}" type="pres">
      <dgm:prSet presAssocID="{4B2F2F7D-2092-4992-917F-73D2A9C3CC4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58417-026A-42A5-B105-16086AAA0CE5}" type="pres">
      <dgm:prSet presAssocID="{CD19A3A6-BF4E-4A3E-9428-B75053A7F0CE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ED0F41FB-2AC9-4B6A-A48D-2358A2AC0798}" srcId="{4B2F2F7D-2092-4992-917F-73D2A9C3CC40}" destId="{CD19A3A6-BF4E-4A3E-9428-B75053A7F0CE}" srcOrd="0" destOrd="0" parTransId="{604665E5-E5AF-434B-A0F8-595C3367162A}" sibTransId="{C13D714C-C368-4007-B160-C9ED68982A9C}"/>
    <dgm:cxn modelId="{771C845E-CBE2-4363-BCD1-781C3CF44C82}" type="presOf" srcId="{4B2F2F7D-2092-4992-917F-73D2A9C3CC40}" destId="{8E54272C-D9A9-4F83-A393-BC04350AADFA}" srcOrd="0" destOrd="0" presId="urn:microsoft.com/office/officeart/2005/8/layout/venn1"/>
    <dgm:cxn modelId="{A82AE1B8-A9FC-40D2-B001-990B1A1CA4FC}" type="presOf" srcId="{CD19A3A6-BF4E-4A3E-9428-B75053A7F0CE}" destId="{7E058417-026A-42A5-B105-16086AAA0CE5}" srcOrd="0" destOrd="0" presId="urn:microsoft.com/office/officeart/2005/8/layout/venn1"/>
    <dgm:cxn modelId="{DE75DED1-B185-4E27-B850-23775C151EBB}" type="presParOf" srcId="{8E54272C-D9A9-4F83-A393-BC04350AADFA}" destId="{7E058417-026A-42A5-B105-16086AAA0CE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A2267E-C810-4A99-A27E-92EA9352EE8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56C8C-10DD-421B-BB5F-1F082ECB3E6C}">
      <dgm:prSet/>
      <dgm:spPr>
        <a:solidFill>
          <a:srgbClr val="FFC1C1">
            <a:alpha val="49804"/>
          </a:srgb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b="1" dirty="0" smtClean="0"/>
            <a:t>За счет федерального бюджета также оборудованы мультимедийными комплексами кабинет информатики, 2 кабинета начальных классов, портативными проекторами – кабинет литературы, ОБЖ, технологии, библиотека, </a:t>
          </a:r>
          <a:r>
            <a:rPr lang="en-US" b="1" dirty="0" smtClean="0"/>
            <a:t>Smart</a:t>
          </a:r>
          <a:r>
            <a:rPr lang="ru-RU" b="1" dirty="0" smtClean="0"/>
            <a:t>-телевизором и ноутбуком - кабинет географии.</a:t>
          </a:r>
          <a:endParaRPr lang="ru-RU" b="1" dirty="0"/>
        </a:p>
      </dgm:t>
    </dgm:pt>
    <dgm:pt modelId="{DF07D3A8-18B1-4F3E-B080-8D26D8F2EF2F}" type="parTrans" cxnId="{43844653-C897-4AC6-AF7B-7B0C31BA97D9}">
      <dgm:prSet/>
      <dgm:spPr/>
      <dgm:t>
        <a:bodyPr/>
        <a:lstStyle/>
        <a:p>
          <a:endParaRPr lang="ru-RU"/>
        </a:p>
      </dgm:t>
    </dgm:pt>
    <dgm:pt modelId="{0F1891A5-6BA8-4449-8545-FACE068A1251}" type="sibTrans" cxnId="{43844653-C897-4AC6-AF7B-7B0C31BA97D9}">
      <dgm:prSet/>
      <dgm:spPr/>
      <dgm:t>
        <a:bodyPr/>
        <a:lstStyle/>
        <a:p>
          <a:endParaRPr lang="ru-RU"/>
        </a:p>
      </dgm:t>
    </dgm:pt>
    <dgm:pt modelId="{B5C78A3A-C6F1-4A12-9995-3AE2297CD596}" type="pres">
      <dgm:prSet presAssocID="{A5A2267E-C810-4A99-A27E-92EA9352EE8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26FFD4-B97E-46D3-87F8-66CB0D608865}" type="pres">
      <dgm:prSet presAssocID="{E0F56C8C-10DD-421B-BB5F-1F082ECB3E6C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43844653-C897-4AC6-AF7B-7B0C31BA97D9}" srcId="{A5A2267E-C810-4A99-A27E-92EA9352EE89}" destId="{E0F56C8C-10DD-421B-BB5F-1F082ECB3E6C}" srcOrd="0" destOrd="0" parTransId="{DF07D3A8-18B1-4F3E-B080-8D26D8F2EF2F}" sibTransId="{0F1891A5-6BA8-4449-8545-FACE068A1251}"/>
    <dgm:cxn modelId="{54CA9414-94A9-4927-A265-241E162D71C8}" type="presOf" srcId="{A5A2267E-C810-4A99-A27E-92EA9352EE89}" destId="{B5C78A3A-C6F1-4A12-9995-3AE2297CD596}" srcOrd="0" destOrd="0" presId="urn:microsoft.com/office/officeart/2005/8/layout/venn1"/>
    <dgm:cxn modelId="{8EB41CA6-7168-448C-B7D1-BA09F1EFFD86}" type="presOf" srcId="{E0F56C8C-10DD-421B-BB5F-1F082ECB3E6C}" destId="{0926FFD4-B97E-46D3-87F8-66CB0D608865}" srcOrd="0" destOrd="0" presId="urn:microsoft.com/office/officeart/2005/8/layout/venn1"/>
    <dgm:cxn modelId="{4AE6D371-052E-4446-830F-989038DD060A}" type="presParOf" srcId="{B5C78A3A-C6F1-4A12-9995-3AE2297CD596}" destId="{0926FFD4-B97E-46D3-87F8-66CB0D60886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A178DC-0CFD-4A68-9D2A-079423F68E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1470BE-C21A-4D5C-8980-9B6CA6A1E104}">
      <dgm:prSet/>
      <dgm:spPr>
        <a:solidFill>
          <a:srgbClr val="FF4F4F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Муниципальный тур всероссийского конкурса «Педагог-психолог года»</a:t>
          </a:r>
          <a:endParaRPr lang="ru-RU" b="1" dirty="0">
            <a:solidFill>
              <a:schemeClr val="tx1"/>
            </a:solidFill>
          </a:endParaRPr>
        </a:p>
      </dgm:t>
    </dgm:pt>
    <dgm:pt modelId="{33925590-21E0-4DF5-B346-621D00C6F318}" type="parTrans" cxnId="{D0151A16-8491-4AAD-87A4-B56F54910C88}">
      <dgm:prSet/>
      <dgm:spPr/>
      <dgm:t>
        <a:bodyPr/>
        <a:lstStyle/>
        <a:p>
          <a:endParaRPr lang="ru-RU"/>
        </a:p>
      </dgm:t>
    </dgm:pt>
    <dgm:pt modelId="{3E306993-3786-4ACC-83B1-9684AAB15FBF}" type="sibTrans" cxnId="{D0151A16-8491-4AAD-87A4-B56F54910C88}">
      <dgm:prSet/>
      <dgm:spPr/>
      <dgm:t>
        <a:bodyPr/>
        <a:lstStyle/>
        <a:p>
          <a:endParaRPr lang="ru-RU"/>
        </a:p>
      </dgm:t>
    </dgm:pt>
    <dgm:pt modelId="{5BD25B55-33C6-45E5-9894-DDA0D79238A1}">
      <dgm:prSet/>
      <dgm:spPr>
        <a:solidFill>
          <a:srgbClr val="FF4F4F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Муниципальный тур всероссийского конкурса     «Учитель года»</a:t>
          </a:r>
          <a:endParaRPr lang="ru-RU" b="1" dirty="0">
            <a:solidFill>
              <a:schemeClr val="tx1"/>
            </a:solidFill>
          </a:endParaRPr>
        </a:p>
      </dgm:t>
    </dgm:pt>
    <dgm:pt modelId="{A175E5C3-5A90-453C-A20C-629A5814A0C1}" type="parTrans" cxnId="{547C2656-05C9-4079-BBF7-F6DCA74DD0D7}">
      <dgm:prSet/>
      <dgm:spPr/>
      <dgm:t>
        <a:bodyPr/>
        <a:lstStyle/>
        <a:p>
          <a:endParaRPr lang="ru-RU"/>
        </a:p>
      </dgm:t>
    </dgm:pt>
    <dgm:pt modelId="{BF37F8FB-870B-455C-9107-96263322B940}" type="sibTrans" cxnId="{547C2656-05C9-4079-BBF7-F6DCA74DD0D7}">
      <dgm:prSet/>
      <dgm:spPr/>
      <dgm:t>
        <a:bodyPr/>
        <a:lstStyle/>
        <a:p>
          <a:endParaRPr lang="ru-RU"/>
        </a:p>
      </dgm:t>
    </dgm:pt>
    <dgm:pt modelId="{17DF4032-BB0A-4A4C-97FB-7E9017579841}">
      <dgm:prSet/>
      <dgm:spPr>
        <a:solidFill>
          <a:srgbClr val="FF4F4F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Зональный этап конкурсной программы «</a:t>
          </a:r>
          <a:r>
            <a:rPr lang="ru-RU" b="1" dirty="0" err="1" smtClean="0">
              <a:solidFill>
                <a:schemeClr val="tx1"/>
              </a:solidFill>
            </a:rPr>
            <a:t>Экос</a:t>
          </a:r>
          <a:r>
            <a:rPr lang="ru-RU" b="1" dirty="0" smtClean="0">
              <a:solidFill>
                <a:schemeClr val="tx1"/>
              </a:solidFill>
            </a:rPr>
            <a:t>»</a:t>
          </a:r>
          <a:endParaRPr lang="ru-RU" b="1" dirty="0">
            <a:solidFill>
              <a:schemeClr val="tx1"/>
            </a:solidFill>
          </a:endParaRPr>
        </a:p>
      </dgm:t>
    </dgm:pt>
    <dgm:pt modelId="{BD57D111-4C7C-4764-9606-3655CBABDD13}" type="parTrans" cxnId="{DC5839D1-80DC-4561-9AC8-B4D95E4F6398}">
      <dgm:prSet/>
      <dgm:spPr/>
      <dgm:t>
        <a:bodyPr/>
        <a:lstStyle/>
        <a:p>
          <a:endParaRPr lang="ru-RU"/>
        </a:p>
      </dgm:t>
    </dgm:pt>
    <dgm:pt modelId="{615E50B7-FD26-4FC2-8F82-D06542A4100A}" type="sibTrans" cxnId="{DC5839D1-80DC-4561-9AC8-B4D95E4F6398}">
      <dgm:prSet/>
      <dgm:spPr/>
      <dgm:t>
        <a:bodyPr/>
        <a:lstStyle/>
        <a:p>
          <a:endParaRPr lang="ru-RU"/>
        </a:p>
      </dgm:t>
    </dgm:pt>
    <dgm:pt modelId="{6EE060E1-5B20-4F65-B147-1E087A880ABF}" type="pres">
      <dgm:prSet presAssocID="{A9A178DC-0CFD-4A68-9D2A-079423F68E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0F444-ED4F-4BC3-A7BB-8AA746397903}" type="pres">
      <dgm:prSet presAssocID="{721470BE-C21A-4D5C-8980-9B6CA6A1E1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6B605-646B-47CD-938E-3031920C9966}" type="pres">
      <dgm:prSet presAssocID="{3E306993-3786-4ACC-83B1-9684AAB15FBF}" presName="sibTrans" presStyleCnt="0"/>
      <dgm:spPr/>
    </dgm:pt>
    <dgm:pt modelId="{D6CEEB80-15B1-46AD-9386-C152698F8CB6}" type="pres">
      <dgm:prSet presAssocID="{5BD25B55-33C6-45E5-9894-DDA0D79238A1}" presName="node" presStyleLbl="node1" presStyleIdx="1" presStyleCnt="3" custLinFactNeighborX="27914" custLinFactNeighborY="2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B5DE8-BE59-4E40-B669-41FC9EC96B85}" type="pres">
      <dgm:prSet presAssocID="{BF37F8FB-870B-455C-9107-96263322B940}" presName="sibTrans" presStyleCnt="0"/>
      <dgm:spPr/>
    </dgm:pt>
    <dgm:pt modelId="{F4E49AD8-C4DF-4B1D-9528-A7B55E95A077}" type="pres">
      <dgm:prSet presAssocID="{17DF4032-BB0A-4A4C-97FB-7E9017579841}" presName="node" presStyleLbl="node1" presStyleIdx="2" presStyleCnt="3" custLinFactNeighborX="-19213" custLinFactNeighborY="6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7C2656-05C9-4079-BBF7-F6DCA74DD0D7}" srcId="{A9A178DC-0CFD-4A68-9D2A-079423F68E04}" destId="{5BD25B55-33C6-45E5-9894-DDA0D79238A1}" srcOrd="1" destOrd="0" parTransId="{A175E5C3-5A90-453C-A20C-629A5814A0C1}" sibTransId="{BF37F8FB-870B-455C-9107-96263322B940}"/>
    <dgm:cxn modelId="{5C7E67CF-9BD5-410F-99C3-F35F226B5423}" type="presOf" srcId="{A9A178DC-0CFD-4A68-9D2A-079423F68E04}" destId="{6EE060E1-5B20-4F65-B147-1E087A880ABF}" srcOrd="0" destOrd="0" presId="urn:microsoft.com/office/officeart/2005/8/layout/default"/>
    <dgm:cxn modelId="{09D2D46F-D472-4E9E-B162-9611F96BD32F}" type="presOf" srcId="{17DF4032-BB0A-4A4C-97FB-7E9017579841}" destId="{F4E49AD8-C4DF-4B1D-9528-A7B55E95A077}" srcOrd="0" destOrd="0" presId="urn:microsoft.com/office/officeart/2005/8/layout/default"/>
    <dgm:cxn modelId="{6EEC115B-2E2A-44C1-AD0C-217207FD215D}" type="presOf" srcId="{5BD25B55-33C6-45E5-9894-DDA0D79238A1}" destId="{D6CEEB80-15B1-46AD-9386-C152698F8CB6}" srcOrd="0" destOrd="0" presId="urn:microsoft.com/office/officeart/2005/8/layout/default"/>
    <dgm:cxn modelId="{78D4302B-AAB4-43FB-84BC-2C3DDD3B13B2}" type="presOf" srcId="{721470BE-C21A-4D5C-8980-9B6CA6A1E104}" destId="{4490F444-ED4F-4BC3-A7BB-8AA746397903}" srcOrd="0" destOrd="0" presId="urn:microsoft.com/office/officeart/2005/8/layout/default"/>
    <dgm:cxn modelId="{D0151A16-8491-4AAD-87A4-B56F54910C88}" srcId="{A9A178DC-0CFD-4A68-9D2A-079423F68E04}" destId="{721470BE-C21A-4D5C-8980-9B6CA6A1E104}" srcOrd="0" destOrd="0" parTransId="{33925590-21E0-4DF5-B346-621D00C6F318}" sibTransId="{3E306993-3786-4ACC-83B1-9684AAB15FBF}"/>
    <dgm:cxn modelId="{DC5839D1-80DC-4561-9AC8-B4D95E4F6398}" srcId="{A9A178DC-0CFD-4A68-9D2A-079423F68E04}" destId="{17DF4032-BB0A-4A4C-97FB-7E9017579841}" srcOrd="2" destOrd="0" parTransId="{BD57D111-4C7C-4764-9606-3655CBABDD13}" sibTransId="{615E50B7-FD26-4FC2-8F82-D06542A4100A}"/>
    <dgm:cxn modelId="{CF464CD7-08F2-455C-8010-7CDA164029FA}" type="presParOf" srcId="{6EE060E1-5B20-4F65-B147-1E087A880ABF}" destId="{4490F444-ED4F-4BC3-A7BB-8AA746397903}" srcOrd="0" destOrd="0" presId="urn:microsoft.com/office/officeart/2005/8/layout/default"/>
    <dgm:cxn modelId="{FE3C3F85-88F0-4753-AEE7-565C63DF7F21}" type="presParOf" srcId="{6EE060E1-5B20-4F65-B147-1E087A880ABF}" destId="{8FA6B605-646B-47CD-938E-3031920C9966}" srcOrd="1" destOrd="0" presId="urn:microsoft.com/office/officeart/2005/8/layout/default"/>
    <dgm:cxn modelId="{60BEB7F4-2526-45B0-8160-536A88C56830}" type="presParOf" srcId="{6EE060E1-5B20-4F65-B147-1E087A880ABF}" destId="{D6CEEB80-15B1-46AD-9386-C152698F8CB6}" srcOrd="2" destOrd="0" presId="urn:microsoft.com/office/officeart/2005/8/layout/default"/>
    <dgm:cxn modelId="{877B7EFB-A9F7-4BCE-980A-EFF70B324AB8}" type="presParOf" srcId="{6EE060E1-5B20-4F65-B147-1E087A880ABF}" destId="{1B3B5DE8-BE59-4E40-B669-41FC9EC96B85}" srcOrd="3" destOrd="0" presId="urn:microsoft.com/office/officeart/2005/8/layout/default"/>
    <dgm:cxn modelId="{79A6BF43-678C-4D8B-BC57-BCB9C784988B}" type="presParOf" srcId="{6EE060E1-5B20-4F65-B147-1E087A880ABF}" destId="{F4E49AD8-C4DF-4B1D-9528-A7B55E95A07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99D175-D006-420F-AB23-9AEC45F7FA1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4E7616-2067-4BAD-8707-78B5E9051015}">
      <dgm:prSet/>
      <dgm:spPr>
        <a:solidFill>
          <a:srgbClr val="FF4F4F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Заседание базового центра «Базовые представления о медиаграмотности»</a:t>
          </a:r>
          <a:endParaRPr lang="ru-RU" b="1" dirty="0">
            <a:solidFill>
              <a:schemeClr val="tx1"/>
            </a:solidFill>
          </a:endParaRPr>
        </a:p>
      </dgm:t>
    </dgm:pt>
    <dgm:pt modelId="{CF877500-A76F-4D23-9CF3-AEC9901060B3}" type="parTrans" cxnId="{1F4D95F5-199E-4791-B4BF-97DF6C282371}">
      <dgm:prSet/>
      <dgm:spPr/>
      <dgm:t>
        <a:bodyPr/>
        <a:lstStyle/>
        <a:p>
          <a:endParaRPr lang="ru-RU"/>
        </a:p>
      </dgm:t>
    </dgm:pt>
    <dgm:pt modelId="{B15073F1-15C7-4061-8393-BB0C0EC5B19B}" type="sibTrans" cxnId="{1F4D95F5-199E-4791-B4BF-97DF6C282371}">
      <dgm:prSet/>
      <dgm:spPr/>
      <dgm:t>
        <a:bodyPr/>
        <a:lstStyle/>
        <a:p>
          <a:endParaRPr lang="ru-RU"/>
        </a:p>
      </dgm:t>
    </dgm:pt>
    <dgm:pt modelId="{968FD2F5-45E2-448E-8F07-B8D50ABC5695}">
      <dgm:prSet/>
      <dgm:spPr>
        <a:solidFill>
          <a:srgbClr val="FF4F4F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Встреча с режиссером Андреем Титовым в рамках работы </a:t>
          </a:r>
          <a:r>
            <a:rPr lang="en-US" b="1" dirty="0" smtClean="0">
              <a:solidFill>
                <a:schemeClr val="tx1"/>
              </a:solidFill>
            </a:rPr>
            <a:t>X</a:t>
          </a:r>
          <a:r>
            <a:rPr lang="ru-RU" b="1" dirty="0" smtClean="0">
              <a:solidFill>
                <a:schemeClr val="tx1"/>
              </a:solidFill>
            </a:rPr>
            <a:t> Всероссийского фестиваля «Человек, познающий мир»</a:t>
          </a:r>
          <a:endParaRPr lang="ru-RU" b="1" dirty="0">
            <a:solidFill>
              <a:schemeClr val="tx1"/>
            </a:solidFill>
          </a:endParaRPr>
        </a:p>
      </dgm:t>
    </dgm:pt>
    <dgm:pt modelId="{029F6E2C-CAAD-4020-A0EB-37B66C2B8DD9}" type="parTrans" cxnId="{1E60BF66-1605-4C93-BAAA-F08027B311FB}">
      <dgm:prSet/>
      <dgm:spPr/>
      <dgm:t>
        <a:bodyPr/>
        <a:lstStyle/>
        <a:p>
          <a:endParaRPr lang="ru-RU"/>
        </a:p>
      </dgm:t>
    </dgm:pt>
    <dgm:pt modelId="{504C9DFC-D2F0-4BC0-B4F3-96796E6CB065}" type="sibTrans" cxnId="{1E60BF66-1605-4C93-BAAA-F08027B311FB}">
      <dgm:prSet/>
      <dgm:spPr/>
      <dgm:t>
        <a:bodyPr/>
        <a:lstStyle/>
        <a:p>
          <a:endParaRPr lang="ru-RU"/>
        </a:p>
      </dgm:t>
    </dgm:pt>
    <dgm:pt modelId="{B7355D84-7AFD-48B7-9516-10B7D0E6F028}" type="pres">
      <dgm:prSet presAssocID="{9499D175-D006-420F-AB23-9AEC45F7FA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0CD7B8-DAB7-45C4-91B5-C8B1337AEBF8}" type="pres">
      <dgm:prSet presAssocID="{F74E7616-2067-4BAD-8707-78B5E9051015}" presName="root" presStyleCnt="0"/>
      <dgm:spPr/>
    </dgm:pt>
    <dgm:pt modelId="{4307D29C-FA5B-4682-B423-10E76B2289DF}" type="pres">
      <dgm:prSet presAssocID="{F74E7616-2067-4BAD-8707-78B5E9051015}" presName="rootComposite" presStyleCnt="0"/>
      <dgm:spPr/>
    </dgm:pt>
    <dgm:pt modelId="{DB683E2D-FC31-4469-BB94-823A453F8D1C}" type="pres">
      <dgm:prSet presAssocID="{F74E7616-2067-4BAD-8707-78B5E9051015}" presName="rootText" presStyleLbl="node1" presStyleIdx="0" presStyleCnt="2" custLinFactNeighborX="-279" custLinFactNeighborY="-47273"/>
      <dgm:spPr/>
      <dgm:t>
        <a:bodyPr/>
        <a:lstStyle/>
        <a:p>
          <a:endParaRPr lang="ru-RU"/>
        </a:p>
      </dgm:t>
    </dgm:pt>
    <dgm:pt modelId="{D8E241C8-4BB7-4A5B-9FE1-B2E4E219EA74}" type="pres">
      <dgm:prSet presAssocID="{F74E7616-2067-4BAD-8707-78B5E905101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9511E6B-99FE-4F2C-BEC1-2DF9ABA4468A}" type="pres">
      <dgm:prSet presAssocID="{F74E7616-2067-4BAD-8707-78B5E9051015}" presName="childShape" presStyleCnt="0"/>
      <dgm:spPr/>
    </dgm:pt>
    <dgm:pt modelId="{2E1714AE-DAF5-42D3-8586-E34469F47A5A}" type="pres">
      <dgm:prSet presAssocID="{968FD2F5-45E2-448E-8F07-B8D50ABC5695}" presName="root" presStyleCnt="0"/>
      <dgm:spPr/>
    </dgm:pt>
    <dgm:pt modelId="{F3862E9D-5CDF-4D07-BE9F-1AEA0D181C5B}" type="pres">
      <dgm:prSet presAssocID="{968FD2F5-45E2-448E-8F07-B8D50ABC5695}" presName="rootComposite" presStyleCnt="0"/>
      <dgm:spPr/>
    </dgm:pt>
    <dgm:pt modelId="{5C6AB13C-236B-490B-B4C4-0CC12F1A3DCB}" type="pres">
      <dgm:prSet presAssocID="{968FD2F5-45E2-448E-8F07-B8D50ABC5695}" presName="rootText" presStyleLbl="node1" presStyleIdx="1" presStyleCnt="2" custLinFactNeighborX="1110" custLinFactNeighborY="78280"/>
      <dgm:spPr/>
      <dgm:t>
        <a:bodyPr/>
        <a:lstStyle/>
        <a:p>
          <a:endParaRPr lang="ru-RU"/>
        </a:p>
      </dgm:t>
    </dgm:pt>
    <dgm:pt modelId="{1B552296-5A24-4FF1-B080-F03574DD4D78}" type="pres">
      <dgm:prSet presAssocID="{968FD2F5-45E2-448E-8F07-B8D50ABC5695}" presName="rootConnector" presStyleLbl="node1" presStyleIdx="1" presStyleCnt="2"/>
      <dgm:spPr/>
      <dgm:t>
        <a:bodyPr/>
        <a:lstStyle/>
        <a:p>
          <a:endParaRPr lang="ru-RU"/>
        </a:p>
      </dgm:t>
    </dgm:pt>
    <dgm:pt modelId="{D88343C5-184D-4ECD-A443-B13489E8B4E0}" type="pres">
      <dgm:prSet presAssocID="{968FD2F5-45E2-448E-8F07-B8D50ABC5695}" presName="childShape" presStyleCnt="0"/>
      <dgm:spPr/>
    </dgm:pt>
  </dgm:ptLst>
  <dgm:cxnLst>
    <dgm:cxn modelId="{1E60BF66-1605-4C93-BAAA-F08027B311FB}" srcId="{9499D175-D006-420F-AB23-9AEC45F7FA19}" destId="{968FD2F5-45E2-448E-8F07-B8D50ABC5695}" srcOrd="1" destOrd="0" parTransId="{029F6E2C-CAAD-4020-A0EB-37B66C2B8DD9}" sibTransId="{504C9DFC-D2F0-4BC0-B4F3-96796E6CB065}"/>
    <dgm:cxn modelId="{08AC5930-E913-4FF6-B4B5-9039DF8CD7C0}" type="presOf" srcId="{968FD2F5-45E2-448E-8F07-B8D50ABC5695}" destId="{5C6AB13C-236B-490B-B4C4-0CC12F1A3DCB}" srcOrd="0" destOrd="0" presId="urn:microsoft.com/office/officeart/2005/8/layout/hierarchy3"/>
    <dgm:cxn modelId="{7955D10F-66F8-4AB3-B9EF-057F106D36AC}" type="presOf" srcId="{F74E7616-2067-4BAD-8707-78B5E9051015}" destId="{D8E241C8-4BB7-4A5B-9FE1-B2E4E219EA74}" srcOrd="1" destOrd="0" presId="urn:microsoft.com/office/officeart/2005/8/layout/hierarchy3"/>
    <dgm:cxn modelId="{1F4D95F5-199E-4791-B4BF-97DF6C282371}" srcId="{9499D175-D006-420F-AB23-9AEC45F7FA19}" destId="{F74E7616-2067-4BAD-8707-78B5E9051015}" srcOrd="0" destOrd="0" parTransId="{CF877500-A76F-4D23-9CF3-AEC9901060B3}" sibTransId="{B15073F1-15C7-4061-8393-BB0C0EC5B19B}"/>
    <dgm:cxn modelId="{29DFB681-C8D0-4DED-B1CD-A0733C3D9591}" type="presOf" srcId="{968FD2F5-45E2-448E-8F07-B8D50ABC5695}" destId="{1B552296-5A24-4FF1-B080-F03574DD4D78}" srcOrd="1" destOrd="0" presId="urn:microsoft.com/office/officeart/2005/8/layout/hierarchy3"/>
    <dgm:cxn modelId="{87760033-3EF7-44C0-9065-BDF9BE9A724D}" type="presOf" srcId="{F74E7616-2067-4BAD-8707-78B5E9051015}" destId="{DB683E2D-FC31-4469-BB94-823A453F8D1C}" srcOrd="0" destOrd="0" presId="urn:microsoft.com/office/officeart/2005/8/layout/hierarchy3"/>
    <dgm:cxn modelId="{122FB9E1-EB85-4C72-BA27-DC485126F030}" type="presOf" srcId="{9499D175-D006-420F-AB23-9AEC45F7FA19}" destId="{B7355D84-7AFD-48B7-9516-10B7D0E6F028}" srcOrd="0" destOrd="0" presId="urn:microsoft.com/office/officeart/2005/8/layout/hierarchy3"/>
    <dgm:cxn modelId="{FC701086-120F-4705-8086-10654CA9F63F}" type="presParOf" srcId="{B7355D84-7AFD-48B7-9516-10B7D0E6F028}" destId="{D40CD7B8-DAB7-45C4-91B5-C8B1337AEBF8}" srcOrd="0" destOrd="0" presId="urn:microsoft.com/office/officeart/2005/8/layout/hierarchy3"/>
    <dgm:cxn modelId="{336A7304-CDED-40CE-A775-F17AED3EA12F}" type="presParOf" srcId="{D40CD7B8-DAB7-45C4-91B5-C8B1337AEBF8}" destId="{4307D29C-FA5B-4682-B423-10E76B2289DF}" srcOrd="0" destOrd="0" presId="urn:microsoft.com/office/officeart/2005/8/layout/hierarchy3"/>
    <dgm:cxn modelId="{5988D269-80AB-4C58-A9D5-AB351843A22B}" type="presParOf" srcId="{4307D29C-FA5B-4682-B423-10E76B2289DF}" destId="{DB683E2D-FC31-4469-BB94-823A453F8D1C}" srcOrd="0" destOrd="0" presId="urn:microsoft.com/office/officeart/2005/8/layout/hierarchy3"/>
    <dgm:cxn modelId="{A90FD78D-C8AA-4CFF-8189-F34BAAB8AF05}" type="presParOf" srcId="{4307D29C-FA5B-4682-B423-10E76B2289DF}" destId="{D8E241C8-4BB7-4A5B-9FE1-B2E4E219EA74}" srcOrd="1" destOrd="0" presId="urn:microsoft.com/office/officeart/2005/8/layout/hierarchy3"/>
    <dgm:cxn modelId="{E697A014-11F2-49A1-B244-81B88CEC0817}" type="presParOf" srcId="{D40CD7B8-DAB7-45C4-91B5-C8B1337AEBF8}" destId="{B9511E6B-99FE-4F2C-BEC1-2DF9ABA4468A}" srcOrd="1" destOrd="0" presId="urn:microsoft.com/office/officeart/2005/8/layout/hierarchy3"/>
    <dgm:cxn modelId="{5BD042B3-8EFB-4F27-93AF-8A284DB56504}" type="presParOf" srcId="{B7355D84-7AFD-48B7-9516-10B7D0E6F028}" destId="{2E1714AE-DAF5-42D3-8586-E34469F47A5A}" srcOrd="1" destOrd="0" presId="urn:microsoft.com/office/officeart/2005/8/layout/hierarchy3"/>
    <dgm:cxn modelId="{155F7355-FBB2-42A9-9E3E-6767EAEAB4BA}" type="presParOf" srcId="{2E1714AE-DAF5-42D3-8586-E34469F47A5A}" destId="{F3862E9D-5CDF-4D07-BE9F-1AEA0D181C5B}" srcOrd="0" destOrd="0" presId="urn:microsoft.com/office/officeart/2005/8/layout/hierarchy3"/>
    <dgm:cxn modelId="{60A383C3-84AE-4D3E-887A-BCB5310FE92E}" type="presParOf" srcId="{F3862E9D-5CDF-4D07-BE9F-1AEA0D181C5B}" destId="{5C6AB13C-236B-490B-B4C4-0CC12F1A3DCB}" srcOrd="0" destOrd="0" presId="urn:microsoft.com/office/officeart/2005/8/layout/hierarchy3"/>
    <dgm:cxn modelId="{FEFCB610-93B3-43D5-A51A-48751264C8C1}" type="presParOf" srcId="{F3862E9D-5CDF-4D07-BE9F-1AEA0D181C5B}" destId="{1B552296-5A24-4FF1-B080-F03574DD4D78}" srcOrd="1" destOrd="0" presId="urn:microsoft.com/office/officeart/2005/8/layout/hierarchy3"/>
    <dgm:cxn modelId="{D1E580F4-1A5B-4FEE-B9EE-E4152C697E21}" type="presParOf" srcId="{2E1714AE-DAF5-42D3-8586-E34469F47A5A}" destId="{D88343C5-184D-4ECD-A443-B13489E8B4E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B0557-A1F6-4934-B811-74A07DE613CC}">
      <dsp:nvSpPr>
        <dsp:cNvPr id="0" name=""/>
        <dsp:cNvSpPr/>
      </dsp:nvSpPr>
      <dsp:spPr>
        <a:xfrm>
          <a:off x="0" y="0"/>
          <a:ext cx="5688455" cy="5688455"/>
        </a:xfrm>
        <a:prstGeom prst="pie">
          <a:avLst>
            <a:gd name="adj1" fmla="val 5400000"/>
            <a:gd name="adj2" fmla="val 16200000"/>
          </a:avLst>
        </a:prstGeom>
        <a:solidFill>
          <a:srgbClr val="FF99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2F13D-7F82-421F-8520-9388AB8C678E}">
      <dsp:nvSpPr>
        <dsp:cNvPr id="0" name=""/>
        <dsp:cNvSpPr/>
      </dsp:nvSpPr>
      <dsp:spPr>
        <a:xfrm>
          <a:off x="2797432" y="0"/>
          <a:ext cx="7671372" cy="5688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Основная цель деятельности центра состоит в </a:t>
          </a:r>
          <a:r>
            <a:rPr lang="ru-RU" sz="3500" b="1" i="1" kern="1200" dirty="0" smtClean="0"/>
            <a:t>построении сети методической поддержки педагогов, обеспечивающей их профессиональное совершенствование и повышение качества образования, обеспечение качественного функционирования начального общего, основного общего и среднего (полного) общего образования</a:t>
          </a:r>
          <a:endParaRPr lang="ru-RU" sz="3500" kern="1200" dirty="0"/>
        </a:p>
      </dsp:txBody>
      <dsp:txXfrm>
        <a:off x="2797432" y="0"/>
        <a:ext cx="7671372" cy="5688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01CFD-011D-4605-95D6-39933206B111}">
      <dsp:nvSpPr>
        <dsp:cNvPr id="0" name=""/>
        <dsp:cNvSpPr/>
      </dsp:nvSpPr>
      <dsp:spPr>
        <a:xfrm>
          <a:off x="4349634" y="1479012"/>
          <a:ext cx="1816330" cy="1816330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09411A-B6CE-4541-9214-BBEC1946F9BF}">
      <dsp:nvSpPr>
        <dsp:cNvPr id="0" name=""/>
        <dsp:cNvSpPr/>
      </dsp:nvSpPr>
      <dsp:spPr>
        <a:xfrm>
          <a:off x="4204328" y="0"/>
          <a:ext cx="2106943" cy="12195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координация методической работы </a:t>
          </a:r>
          <a:endParaRPr lang="ru-RU" sz="1500" b="1" kern="1200" dirty="0"/>
        </a:p>
      </dsp:txBody>
      <dsp:txXfrm>
        <a:off x="4204328" y="0"/>
        <a:ext cx="2106943" cy="1219536"/>
      </dsp:txXfrm>
    </dsp:sp>
    <dsp:sp modelId="{92D2B124-0D4A-426F-8DEE-F623B7F7C05E}">
      <dsp:nvSpPr>
        <dsp:cNvPr id="0" name=""/>
        <dsp:cNvSpPr/>
      </dsp:nvSpPr>
      <dsp:spPr>
        <a:xfrm>
          <a:off x="5040566" y="1980838"/>
          <a:ext cx="1816330" cy="1816330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F8B520-FB70-4E34-A559-2B860913A69F}">
      <dsp:nvSpPr>
        <dsp:cNvPr id="0" name=""/>
        <dsp:cNvSpPr/>
      </dsp:nvSpPr>
      <dsp:spPr>
        <a:xfrm>
          <a:off x="7001477" y="1608750"/>
          <a:ext cx="1888984" cy="13233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создание информационной и консультационной помощи </a:t>
          </a:r>
          <a:endParaRPr lang="ru-RU" sz="1500" b="1" kern="1200" dirty="0"/>
        </a:p>
      </dsp:txBody>
      <dsp:txXfrm>
        <a:off x="7001477" y="1608750"/>
        <a:ext cx="1888984" cy="1323326"/>
      </dsp:txXfrm>
    </dsp:sp>
    <dsp:sp modelId="{1E63F801-E287-463A-A45F-12D1C29F56C6}">
      <dsp:nvSpPr>
        <dsp:cNvPr id="0" name=""/>
        <dsp:cNvSpPr/>
      </dsp:nvSpPr>
      <dsp:spPr>
        <a:xfrm>
          <a:off x="4776835" y="2793517"/>
          <a:ext cx="1816330" cy="1816330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B31F5C-7D74-4041-B4E4-562D4E23A82B}">
      <dsp:nvSpPr>
        <dsp:cNvPr id="0" name=""/>
        <dsp:cNvSpPr/>
      </dsp:nvSpPr>
      <dsp:spPr>
        <a:xfrm>
          <a:off x="6710864" y="3866190"/>
          <a:ext cx="1888984" cy="13233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создание условий для непрерывного профессионального роста учителей</a:t>
          </a:r>
          <a:endParaRPr lang="ru-RU" sz="1500" b="1" kern="1200" dirty="0"/>
        </a:p>
      </dsp:txBody>
      <dsp:txXfrm>
        <a:off x="6710864" y="3866190"/>
        <a:ext cx="1888984" cy="1323326"/>
      </dsp:txXfrm>
    </dsp:sp>
    <dsp:sp modelId="{35B4AE2E-1D1A-4969-ADA4-A30897F94A40}">
      <dsp:nvSpPr>
        <dsp:cNvPr id="0" name=""/>
        <dsp:cNvSpPr/>
      </dsp:nvSpPr>
      <dsp:spPr>
        <a:xfrm>
          <a:off x="3922433" y="2793517"/>
          <a:ext cx="1816330" cy="1816330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5C4B5FA-4CB2-420F-91A4-862D16E7E5E5}">
      <dsp:nvSpPr>
        <dsp:cNvPr id="0" name=""/>
        <dsp:cNvSpPr/>
      </dsp:nvSpPr>
      <dsp:spPr>
        <a:xfrm>
          <a:off x="1915751" y="3866190"/>
          <a:ext cx="1888984" cy="13233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повышение квалификации и переподготовка педагогических и руководящих кадров</a:t>
          </a:r>
          <a:endParaRPr lang="ru-RU" sz="1500" b="1" kern="1200" dirty="0"/>
        </a:p>
      </dsp:txBody>
      <dsp:txXfrm>
        <a:off x="1915751" y="3866190"/>
        <a:ext cx="1888984" cy="1323326"/>
      </dsp:txXfrm>
    </dsp:sp>
    <dsp:sp modelId="{34396C01-A1AF-4176-BA50-F12FE3AAA66C}">
      <dsp:nvSpPr>
        <dsp:cNvPr id="0" name=""/>
        <dsp:cNvSpPr/>
      </dsp:nvSpPr>
      <dsp:spPr>
        <a:xfrm>
          <a:off x="3658702" y="1980838"/>
          <a:ext cx="1816330" cy="1816330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1DDCA7-0CD8-4B38-ADD8-981A4634B592}">
      <dsp:nvSpPr>
        <dsp:cNvPr id="0" name=""/>
        <dsp:cNvSpPr/>
      </dsp:nvSpPr>
      <dsp:spPr>
        <a:xfrm>
          <a:off x="1625138" y="1608750"/>
          <a:ext cx="1888984" cy="13233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участие в организации и проведении разнообразных методических мероприятий</a:t>
          </a:r>
          <a:endParaRPr lang="ru-RU" sz="1500" b="1" kern="1200" dirty="0"/>
        </a:p>
      </dsp:txBody>
      <dsp:txXfrm>
        <a:off x="1625138" y="1608750"/>
        <a:ext cx="1888984" cy="1323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588CB-E4D4-4125-A955-257E1358A0AD}">
      <dsp:nvSpPr>
        <dsp:cNvPr id="0" name=""/>
        <dsp:cNvSpPr/>
      </dsp:nvSpPr>
      <dsp:spPr>
        <a:xfrm>
          <a:off x="0" y="429248"/>
          <a:ext cx="10515600" cy="993128"/>
        </a:xfrm>
        <a:prstGeom prst="roundRect">
          <a:avLst/>
        </a:prstGeom>
        <a:solidFill>
          <a:srgbClr val="FF4F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организация и проведение курсов повышения квалификации 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8481" y="477729"/>
        <a:ext cx="10418638" cy="896166"/>
      </dsp:txXfrm>
    </dsp:sp>
    <dsp:sp modelId="{C98BC03E-D54B-4DAB-86C1-CE22E297AA6D}">
      <dsp:nvSpPr>
        <dsp:cNvPr id="0" name=""/>
        <dsp:cNvSpPr/>
      </dsp:nvSpPr>
      <dsp:spPr>
        <a:xfrm>
          <a:off x="0" y="1494377"/>
          <a:ext cx="10515600" cy="993128"/>
        </a:xfrm>
        <a:prstGeom prst="roundRect">
          <a:avLst/>
        </a:prstGeom>
        <a:solidFill>
          <a:srgbClr val="FF4F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совещаний руководителей служб района по вопросам реализации приоритетных направлений развития образования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8481" y="1542858"/>
        <a:ext cx="10418638" cy="896166"/>
      </dsp:txXfrm>
    </dsp:sp>
    <dsp:sp modelId="{A0840E98-D565-4BBF-A24B-C07E5193D7A9}">
      <dsp:nvSpPr>
        <dsp:cNvPr id="0" name=""/>
        <dsp:cNvSpPr/>
      </dsp:nvSpPr>
      <dsp:spPr>
        <a:xfrm>
          <a:off x="0" y="2559506"/>
          <a:ext cx="10515600" cy="993128"/>
        </a:xfrm>
        <a:prstGeom prst="roundRect">
          <a:avLst/>
        </a:prstGeom>
        <a:solidFill>
          <a:srgbClr val="FF4F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индивидуальных и групповых консультаций, семинаров, в том числе с привлечением методистов и преподавателей КРИППО 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8481" y="2607987"/>
        <a:ext cx="10418638" cy="896166"/>
      </dsp:txXfrm>
    </dsp:sp>
    <dsp:sp modelId="{A5D0B952-9C0B-4467-915C-95F1DF5E54C4}">
      <dsp:nvSpPr>
        <dsp:cNvPr id="0" name=""/>
        <dsp:cNvSpPr/>
      </dsp:nvSpPr>
      <dsp:spPr>
        <a:xfrm>
          <a:off x="0" y="3624635"/>
          <a:ext cx="10515600" cy="993128"/>
        </a:xfrm>
        <a:prstGeom prst="roundRect">
          <a:avLst/>
        </a:prstGeom>
        <a:solidFill>
          <a:srgbClr val="FF4F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организация работы с одаренными учащимися, в том числе проведение профессиональных конкурсов, всероссийской олимпиады школьников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8481" y="3673116"/>
        <a:ext cx="10418638" cy="896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8417-026A-42A5-B105-16086AAA0CE5}">
      <dsp:nvSpPr>
        <dsp:cNvPr id="0" name=""/>
        <dsp:cNvSpPr/>
      </dsp:nvSpPr>
      <dsp:spPr>
        <a:xfrm>
          <a:off x="415130" y="0"/>
          <a:ext cx="4351338" cy="4351338"/>
        </a:xfrm>
        <a:prstGeom prst="ellipse">
          <a:avLst/>
        </a:prstGeom>
        <a:solidFill>
          <a:srgbClr val="FFC1C1">
            <a:alpha val="50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Школа участвует в проекте МРСО (Модернизация региональных систем образования) и уже получила оснащение учебным оборудованием и программным обеспечением кабинетов по предметам естественно-математического цикла (2 кабинета математики, кабинеты химии, физики, биологии) и начальной школы (4 кабинета), кабинет для коррекционно-развивающих занятий.</a:t>
          </a:r>
          <a:endParaRPr lang="ru-RU" sz="1700" b="1" kern="1200" dirty="0"/>
        </a:p>
      </dsp:txBody>
      <dsp:txXfrm>
        <a:off x="1052369" y="637239"/>
        <a:ext cx="3076860" cy="3076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6FFD4-B97E-46D3-87F8-66CB0D608865}">
      <dsp:nvSpPr>
        <dsp:cNvPr id="0" name=""/>
        <dsp:cNvSpPr/>
      </dsp:nvSpPr>
      <dsp:spPr>
        <a:xfrm>
          <a:off x="415130" y="0"/>
          <a:ext cx="4351338" cy="4351338"/>
        </a:xfrm>
        <a:prstGeom prst="ellipse">
          <a:avLst/>
        </a:prstGeom>
        <a:solidFill>
          <a:srgbClr val="FFC1C1">
            <a:alpha val="49804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 счет федерального бюджета также оборудованы мультимедийными комплексами кабинет информатики, 2 кабинета начальных классов, портативными проекторами – кабинет литературы, ОБЖ, технологии, библиотека, </a:t>
          </a:r>
          <a:r>
            <a:rPr lang="en-US" sz="1800" b="1" kern="1200" dirty="0" smtClean="0"/>
            <a:t>Smart</a:t>
          </a:r>
          <a:r>
            <a:rPr lang="ru-RU" sz="1800" b="1" kern="1200" dirty="0" smtClean="0"/>
            <a:t>-телевизором и ноутбуком - кабинет географии.</a:t>
          </a:r>
          <a:endParaRPr lang="ru-RU" sz="1800" b="1" kern="1200" dirty="0"/>
        </a:p>
      </dsp:txBody>
      <dsp:txXfrm>
        <a:off x="1052369" y="637239"/>
        <a:ext cx="3076860" cy="3076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0F444-ED4F-4BC3-A7BB-8AA746397903}">
      <dsp:nvSpPr>
        <dsp:cNvPr id="0" name=""/>
        <dsp:cNvSpPr/>
      </dsp:nvSpPr>
      <dsp:spPr>
        <a:xfrm>
          <a:off x="1661803" y="2542"/>
          <a:ext cx="3424758" cy="2054855"/>
        </a:xfrm>
        <a:prstGeom prst="rect">
          <a:avLst/>
        </a:prstGeom>
        <a:solidFill>
          <a:srgbClr val="FF4F4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Муниципальный тур всероссийского конкурса «Педагог-психолог года»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1661803" y="2542"/>
        <a:ext cx="3424758" cy="2054855"/>
      </dsp:txXfrm>
    </dsp:sp>
    <dsp:sp modelId="{D6CEEB80-15B1-46AD-9386-C152698F8CB6}">
      <dsp:nvSpPr>
        <dsp:cNvPr id="0" name=""/>
        <dsp:cNvSpPr/>
      </dsp:nvSpPr>
      <dsp:spPr>
        <a:xfrm>
          <a:off x="6385024" y="50337"/>
          <a:ext cx="3424758" cy="2054855"/>
        </a:xfrm>
        <a:prstGeom prst="rect">
          <a:avLst/>
        </a:prstGeom>
        <a:solidFill>
          <a:srgbClr val="FF4F4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Муниципальный тур всероссийского конкурса     «Учитель года»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6385024" y="50337"/>
        <a:ext cx="3424758" cy="2054855"/>
      </dsp:txXfrm>
    </dsp:sp>
    <dsp:sp modelId="{F4E49AD8-C4DF-4B1D-9528-A7B55E95A077}">
      <dsp:nvSpPr>
        <dsp:cNvPr id="0" name=""/>
        <dsp:cNvSpPr/>
      </dsp:nvSpPr>
      <dsp:spPr>
        <a:xfrm>
          <a:off x="2887421" y="2402414"/>
          <a:ext cx="3424758" cy="2054855"/>
        </a:xfrm>
        <a:prstGeom prst="rect">
          <a:avLst/>
        </a:prstGeom>
        <a:solidFill>
          <a:srgbClr val="FF4F4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Зональный этап конкурсной программы «</a:t>
          </a:r>
          <a:r>
            <a:rPr lang="ru-RU" sz="2900" b="1" kern="1200" dirty="0" err="1" smtClean="0">
              <a:solidFill>
                <a:schemeClr val="tx1"/>
              </a:solidFill>
            </a:rPr>
            <a:t>Экос</a:t>
          </a:r>
          <a:r>
            <a:rPr lang="ru-RU" sz="2900" b="1" kern="1200" dirty="0" smtClean="0">
              <a:solidFill>
                <a:schemeClr val="tx1"/>
              </a:solidFill>
            </a:rPr>
            <a:t>»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2887421" y="2402414"/>
        <a:ext cx="3424758" cy="20548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6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0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8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9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9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3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7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1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6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C195-B05A-4ECA-9B46-54C053EB6A09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E39D6-3C9A-4289-A3A9-3E60394FC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hkola.rodnikovskaya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068" y="2606546"/>
            <a:ext cx="9144000" cy="2387600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Отчет о работе базового центра            за 2015-2019 гг.</a:t>
            </a: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1730" y="5454274"/>
            <a:ext cx="9207053" cy="1104722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Приказ </a:t>
            </a:r>
            <a:r>
              <a:rPr lang="ru-RU" sz="1600" dirty="0"/>
              <a:t>Министерства образования, науки и молодёжи Республики Крым от 06.10.2015 № 993 </a:t>
            </a:r>
            <a:r>
              <a:rPr lang="ru-RU" sz="1600" dirty="0" smtClean="0"/>
              <a:t>            «</a:t>
            </a:r>
            <a:r>
              <a:rPr lang="ru-RU" sz="1600" dirty="0"/>
              <a:t>Об организации работы ресурсных, опорных и базовых центров в 2015-2016 учебном году», </a:t>
            </a:r>
            <a:endParaRPr lang="ru-RU" sz="1600" dirty="0" smtClean="0"/>
          </a:p>
          <a:p>
            <a:r>
              <a:rPr lang="ru-RU" sz="1600" dirty="0" smtClean="0"/>
              <a:t>приказ </a:t>
            </a:r>
            <a:r>
              <a:rPr lang="ru-RU" sz="1600" dirty="0"/>
              <a:t>управления образования Симферопольского района Республики Крым от 08.10.2015 № 560 </a:t>
            </a:r>
            <a:r>
              <a:rPr lang="ru-RU" sz="1600" dirty="0" smtClean="0"/>
              <a:t> «</a:t>
            </a:r>
            <a:r>
              <a:rPr lang="ru-RU" sz="1600" dirty="0"/>
              <a:t>Об организации работы ресурсных и базовых центров в 2015-2016 учебном году»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8758" y="267445"/>
            <a:ext cx="117565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МУНИЦИПАЛЬНОЕ БЮДЖЕТНОЕ ОБЩЕОБРАЗОВАТЕЛЬНОЕ УЧРЕЖДЕНИЕ «РОДНИКОВСКАЯ ШКОЛА-ГИМНАЗИЯ»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Симферопольского района Республики Крым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ОКПО 00833941; ОГРН 1159102031703; ИНН/КПП 9109010469/910901001; ОКУД 0301001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ул. 40 лет Победы, 9, с. Родниково, Симферопольский район, РК, 297540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тел/факс 3(652)344-223, </a:t>
            </a:r>
            <a:r>
              <a:rPr lang="en-US" sz="1400" u="sng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ru-RU" sz="1400" u="sng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1400" u="sng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mail</a:t>
            </a:r>
            <a:r>
              <a:rPr lang="ru-RU" sz="1400" u="sng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shkola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.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rodnikovskaya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@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mail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.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ru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" name="Picture 2" descr="http://i.rodnikovo-school-rk.ru/u/pic/35/71f7e8487611e59634c75d8ae4e19e/-/%D0%BB%D0%BE%D0%B3%D0%BE%D1%82%D0%B8%D0%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"/>
          <a:stretch>
            <a:fillRect/>
          </a:stretch>
        </p:blipFill>
        <p:spPr bwMode="auto">
          <a:xfrm>
            <a:off x="308758" y="852220"/>
            <a:ext cx="2348880" cy="162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45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537"/>
          </a:xfrm>
          <a:solidFill>
            <a:srgbClr val="FF4F4F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Заседания киноклуба</a:t>
            </a:r>
            <a:endParaRPr lang="ru-RU" b="1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566451"/>
              </p:ext>
            </p:extLst>
          </p:nvPr>
        </p:nvGraphicFramePr>
        <p:xfrm>
          <a:off x="3605152" y="1849376"/>
          <a:ext cx="588323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t="6123" r="11735" b="12516"/>
          <a:stretch/>
        </p:blipFill>
        <p:spPr>
          <a:xfrm>
            <a:off x="249382" y="1570400"/>
            <a:ext cx="3725593" cy="2330008"/>
          </a:xfrm>
          <a:prstGeom prst="rect">
            <a:avLst/>
          </a:prstGeom>
        </p:spPr>
      </p:pic>
      <p:pic>
        <p:nvPicPr>
          <p:cNvPr id="2052" name="Picture 4" descr="https://lh3.googleusercontent.com/o2FCRROrVt6pHu1I-X8Mu-3jM3LbLbzvHJdl6cTOqehcZtmd-_kL0whx24kRZvyw2G3kghtQV5HQeZ_37SWjw1AeyNbH7nmqKFCeVFIcebmDOmuNL2WNSapgXstKKUV4TuCkFQXm17rLDt2rm0DZYZFiAI8UFQ_gakxRW7ZCLBxL15kcGsoX6nfcow7Eobf14sEVHyFHo5chgGmjT5MjWQBo3BX3F5IS7aZHnhCQsESYByTtNlb9TsHOjLCPXE4IbXmJlg9VL6dNJ53n0gvvnuDs0kR7vjtVgcAAkssQmpGy52QRNLmb8QoJg82Ib2Sw8RqmnCry1acs3gqMw8wlHYd8Q5NYWTxQVcxqujB__RooP7WBTcJbN-u2I_AEODx-rX74y7gw5YLPndGogZP5Wu0NSlInPEhq8c5FGZJ1bRZzcBEeei6LGohoPwHOyeljmVm0wslPhxTrPWg7gdA1_QX6eWR7hH8JnWUR2jox5z6ekso984ucfhOQsigLFDrz0IwE2XAjvOFRFNarBe1PaO5A_dES6NyIBBW6xktHlrBUJj_k2Cnt_ZOg_A-EPx2n-9Z7uiEONsgzeci4CW8rZ43OFvrOeM_K6Ory23B2d9D-GaNi-0d6xKBjcs-2NFZyNudCNlSIOgvVYANSaQb5ZRIP4CRwaO8=w1251-h938-n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2"/>
          <a:stretch/>
        </p:blipFill>
        <p:spPr bwMode="auto">
          <a:xfrm>
            <a:off x="8668987" y="1718405"/>
            <a:ext cx="3271734" cy="18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4" b="15089"/>
          <a:stretch/>
        </p:blipFill>
        <p:spPr>
          <a:xfrm>
            <a:off x="249382" y="4357610"/>
            <a:ext cx="3598399" cy="2055068"/>
          </a:xfrm>
          <a:prstGeom prst="rect">
            <a:avLst/>
          </a:prstGeom>
        </p:spPr>
      </p:pic>
      <p:pic>
        <p:nvPicPr>
          <p:cNvPr id="19" name="Picture 10" descr="Фото Анжелины Бондарчук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629" y="4066662"/>
            <a:ext cx="2969092" cy="22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3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761546"/>
              </p:ext>
            </p:extLst>
          </p:nvPr>
        </p:nvGraphicFramePr>
        <p:xfrm>
          <a:off x="755073" y="546265"/>
          <a:ext cx="10515600" cy="568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static-public.klickpages.com.br/uploads/media/file/563808/target_png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9" y="2191780"/>
            <a:ext cx="2502682" cy="25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75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596040"/>
              </p:ext>
            </p:extLst>
          </p:nvPr>
        </p:nvGraphicFramePr>
        <p:xfrm>
          <a:off x="743198" y="1080655"/>
          <a:ext cx="10515600" cy="518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907473" y="437408"/>
            <a:ext cx="10515600" cy="655122"/>
          </a:xfrm>
          <a:prstGeom prst="rect">
            <a:avLst/>
          </a:prstGeom>
          <a:solidFill>
            <a:srgbClr val="FF818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 smtClean="0"/>
              <a:t>Основные задачи центра</a:t>
            </a:r>
            <a:endParaRPr lang="ru-RU" sz="4000" b="1" dirty="0"/>
          </a:p>
        </p:txBody>
      </p:sp>
      <p:pic>
        <p:nvPicPr>
          <p:cNvPr id="5122" name="Picture 2" descr="https://3.bp.blogspot.com/-6D4FVhIc7QI/Uz6MmuyIIUI/AAAAAAAAAEA/dOQseF8Zu1Y/w530-h605-p/stickman_question_mark_thinking_p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469" y="2058501"/>
            <a:ext cx="2921214" cy="33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serscontent2.emaze.com/images/50524272-8eed-4d35-80fa-3b76621d5ae2/1af46b71cdf42b04bca0b15eede8502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66" y="2239207"/>
            <a:ext cx="3028117" cy="30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176462"/>
              </p:ext>
            </p:extLst>
          </p:nvPr>
        </p:nvGraphicFramePr>
        <p:xfrm>
          <a:off x="838200" y="1436914"/>
          <a:ext cx="10515600" cy="504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907473" y="437408"/>
            <a:ext cx="10515600" cy="655122"/>
          </a:xfrm>
          <a:prstGeom prst="rect">
            <a:avLst/>
          </a:prstGeom>
          <a:solidFill>
            <a:srgbClr val="FF818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Направления работы центра </a:t>
            </a:r>
          </a:p>
        </p:txBody>
      </p:sp>
    </p:spTree>
    <p:extLst>
      <p:ext uri="{BB962C8B-B14F-4D97-AF65-F5344CB8AC3E}">
        <p14:creationId xmlns:p14="http://schemas.microsoft.com/office/powerpoint/2010/main" val="12143243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Материально-техническое обеспечение </a:t>
            </a:r>
            <a:endParaRPr lang="ru-RU" sz="4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245618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032380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20014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818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4000" b="1" dirty="0"/>
              <a:t>За отчетный период на базе школы-гимназии были </a:t>
            </a:r>
            <a:r>
              <a:rPr lang="ru-RU" sz="4000" b="1" dirty="0" smtClean="0"/>
              <a:t>проведены:</a:t>
            </a:r>
            <a:endParaRPr lang="ru-RU" sz="40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8729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t="19592" b="10476"/>
          <a:stretch/>
        </p:blipFill>
        <p:spPr>
          <a:xfrm>
            <a:off x="8354577" y="2584491"/>
            <a:ext cx="3468327" cy="19518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60" y="1812594"/>
            <a:ext cx="3256284" cy="24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05440"/>
              </p:ext>
            </p:extLst>
          </p:nvPr>
        </p:nvGraphicFramePr>
        <p:xfrm>
          <a:off x="838200" y="2027506"/>
          <a:ext cx="10515600" cy="445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818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4000" b="1" dirty="0"/>
              <a:t>За отчетный период на базе школы-гимназии были </a:t>
            </a:r>
            <a:r>
              <a:rPr lang="ru-RU" sz="4000" b="1" dirty="0" smtClean="0"/>
              <a:t>проведены:</a:t>
            </a:r>
            <a:endParaRPr lang="ru-RU" sz="4000" b="1" dirty="0"/>
          </a:p>
        </p:txBody>
      </p:sp>
      <p:pic>
        <p:nvPicPr>
          <p:cNvPr id="4098" name="Picture 2" descr="IMG_06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20" y="4317740"/>
            <a:ext cx="3455371" cy="227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tc-kuzbass.ru/wp-content/uploads/2018/10/Pedagog-psiholog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2" y="1898268"/>
            <a:ext cx="2091612" cy="22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ryazanceva-ds7.edumsko.ru/uploads/3000/6757/persona/articles/beregite_prirodu/0_5e359_b6a8ea38_xxxl.png?149234815986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31" y="4505518"/>
            <a:ext cx="2200470" cy="220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0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781"/>
          </a:xfrm>
          <a:solidFill>
            <a:srgbClr val="FF4F4F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Ежегодно проводятся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193" y="1362488"/>
            <a:ext cx="5181600" cy="241386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методические </a:t>
            </a:r>
            <a:r>
              <a:rPr lang="ru-RU" b="1" dirty="0"/>
              <a:t>семинары с целью обмена опыта и повышения профессиональной компетенции педагогов с привлечением педагогов школ «куста».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828" y="3930732"/>
            <a:ext cx="5608122" cy="3158838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научно-практическая конференция «Шаг в науку» с целью активизации работы с одаренными учащимися, развития поисково-исследовательской компетенции и развития умений публичных выступлений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33" y="1313614"/>
            <a:ext cx="3273878" cy="2455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3" r="18508" b="16379"/>
          <a:stretch/>
        </p:blipFill>
        <p:spPr>
          <a:xfrm>
            <a:off x="6096000" y="1294409"/>
            <a:ext cx="2201652" cy="2493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0417" t="28594" r="31492" b="25469"/>
          <a:stretch/>
        </p:blipFill>
        <p:spPr>
          <a:xfrm>
            <a:off x="1156086" y="3608399"/>
            <a:ext cx="4115709" cy="310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1" y="365125"/>
            <a:ext cx="7433954" cy="1325563"/>
          </a:xfrm>
          <a:solidFill>
            <a:srgbClr val="FF4F4F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Региональная инновационная площадка и реализация инновационного проекта </a:t>
            </a:r>
            <a:r>
              <a:rPr lang="ru-RU" sz="3600" b="1" dirty="0"/>
              <a:t> </a:t>
            </a:r>
            <a:r>
              <a:rPr lang="ru-RU" sz="3600" b="1" dirty="0" smtClean="0"/>
              <a:t>    «Школа успешности (медиаобразование)»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706777"/>
              </p:ext>
            </p:extLst>
          </p:nvPr>
        </p:nvGraphicFramePr>
        <p:xfrm>
          <a:off x="879328" y="1516866"/>
          <a:ext cx="10515600" cy="534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Картинки по запросу региональная инновационная площадка картин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79" y="151369"/>
            <a:ext cx="27606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/>
          <a:stretch/>
        </p:blipFill>
        <p:spPr>
          <a:xfrm>
            <a:off x="1401288" y="4401416"/>
            <a:ext cx="3608685" cy="2242627"/>
          </a:xfrm>
          <a:prstGeom prst="rect">
            <a:avLst/>
          </a:prstGeom>
        </p:spPr>
      </p:pic>
      <p:pic>
        <p:nvPicPr>
          <p:cNvPr id="3074" name="Picture 2" descr="https://lh3.googleusercontent.com/8lqdXAVFFkMLMh6qypBX8wvcTA1uVaUjuc0BJAGNE24-99ZiJTxlmGSxedgCXkD-PbyWpNWa6ZEO5QRQCjAqNX_kEw_n7y2kpF4h5p5oJTvtglTu-Q8AfTkDCdhTho1EM7RIiOC4snNrrUBl70A92OC_BC1L3eNXxwdGXEBGx5WVI1RRa9VMJ6bvi7JA6y-F0-CXWIepzdb3aYw-ZES6n7VSi_2otgbGTLyUvXrOhBrb69AUK4huX6Tg2u5D_Xe7z2t4aQ9U3C3VDSwsU7AQ9BGnhIS7qYVy4i4aobd4nU2rkrFjSx5y5jqJRQtHLpigVul-glPOQywu3t9MpHRpvtSnBXjTJL96fC7_KFUElFI8T4Sy0DreFSCBy9sW0FpwlKKBehzeG3u5EkaYbgZH8YnDpCWMg0EmcX_TY4RLX3teKcoSlUOY6rpwQNE6VFKqIwjBdROsi-zXZtUZ2--lCrYoXuPMpjYjBwgSKwlwhoskNDo-ZeQeffcDHSN4SlnL7PBeYWhtngTBwwVQNgnal5p7U07t7-oJ-tMSEylEs9O2lCRbeeQjZPYioGHywRP7SG9bqBnmytEJ_GpE2_6hrczCFpTTb8ZNg3zNmrjzLDDQ0S4LVvnIqh2D2sij57FnV-qM7kQKfCVHNcNWJr3dHWZ6tSc3fMk=w1251-h938-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46" y="1862261"/>
            <a:ext cx="3386442" cy="25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450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Отчет о работе базового центра            за 2015-2019 гг.</vt:lpstr>
      <vt:lpstr>Презентация PowerPoint</vt:lpstr>
      <vt:lpstr>Презентация PowerPoint</vt:lpstr>
      <vt:lpstr>Презентация PowerPoint</vt:lpstr>
      <vt:lpstr>Материально-техническое обеспечение </vt:lpstr>
      <vt:lpstr>За отчетный период на базе школы-гимназии были проведены:</vt:lpstr>
      <vt:lpstr>За отчетный период на базе школы-гимназии были проведены:</vt:lpstr>
      <vt:lpstr>Ежегодно проводятся </vt:lpstr>
      <vt:lpstr>Региональная инновационная площадка и реализация инновационного проекта      «Школа успешности (медиаобразование)» </vt:lpstr>
      <vt:lpstr>Заседания киноклуба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базового центра за 2015-2019 гг.</dc:title>
  <dc:creator>Admin</dc:creator>
  <cp:lastModifiedBy>Ирэна</cp:lastModifiedBy>
  <cp:revision>10</cp:revision>
  <dcterms:created xsi:type="dcterms:W3CDTF">2019-02-24T14:35:43Z</dcterms:created>
  <dcterms:modified xsi:type="dcterms:W3CDTF">2019-02-26T06:26:30Z</dcterms:modified>
</cp:coreProperties>
</file>