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51D1-CE07-45C0-A6FA-D3F14445E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7D2068-A33A-4D0B-AEF4-6046CB447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40B82C-E4B1-4311-A4BC-3B92669D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CCBF75-CCAB-4359-9A37-E49D9CBB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0B805-4D48-497E-81A9-4D1BC064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12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48CFF-7423-4348-82F7-658F8A07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5460F-1510-4AAB-BC82-676D572C1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A9C2A-717F-4526-AD37-2816292E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9967C2-09DE-4D24-8036-EA46A559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E22224-D435-43B0-960F-FDF000DD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786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DBB1A7E-50AA-4F0F-B0A5-2C57766BC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D676D-5EDF-40A7-A29A-09864495E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B7390-6588-4D26-8D0E-266A9465B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96073-9627-4999-A7B6-C06D2003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4B1771-F8B9-4022-9917-F5E9F782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04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62C7E-64C6-4E77-92D2-205BDF12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6F6743-8445-4D08-8741-712AB8A2F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2D9609-E343-4FD2-BC16-AD5A66359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61DC5-1F9A-4FEB-A754-20B492A4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05BA94-7A11-438D-ABD9-DF221345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916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B2F43-2142-4140-BD52-7F5403A7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D178C-160F-48EB-817A-5DB6D84D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28C34D-7B37-436A-A7EF-C22C4B98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E3EBC-9EA2-43A6-89FB-4F43C600E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34228B-D848-4302-B373-FB585035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2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139AB-817C-4FE1-A8B3-38DE0F15F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B906C-F61C-4ED7-99EB-B1C2738B9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5EF5A0-030D-431A-B753-0880D7444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0F9F2-7F9F-49F7-95ED-91590DF9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13CD95-8AD3-49C6-86CC-11953D0B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317CB4-9A10-4CC2-BDC4-AF34DDF4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660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424EE-FB69-49E8-88BE-C3F842AE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EF6D0E-9A4B-439F-983C-4B4389F00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103CAA-C122-4DD6-8F61-831FFBDD4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7930F-9723-43EC-AF13-4F283F1A9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C03DD2-35D6-43CD-BA98-C93380553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E4A178-3692-4BB6-A06F-3D8DB2A34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2BAD111-A633-48F6-8B7B-9F79EF5DF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1FBAF9-F13F-43EE-90A8-CEFBD919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A7AA7-5A2F-493D-8A88-56F800DD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0E268-9D19-4FB7-82CD-28E9300A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8BCF16-F7BE-4607-95DB-04626966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E13B52-7288-4CE1-BA61-AE508EA4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2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1B05FA-6336-405D-91D1-66728DC1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CEBA9F-7DFD-4E45-B8D9-84F26D61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BC3F41-9D7E-427D-8A19-1B2909956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0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5FD1C-9780-4CF8-8F08-BEFA1680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71524-F1AF-42C9-A33F-ADFB1A208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FF90A5-8A18-42B9-AC3A-F3BD4306C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05D475-8338-49C4-A5AF-D1846C89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D1E5B5-E7A7-4A22-A9C6-AFFD4C5E8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02B6DC-E115-4E3C-812A-8256F8334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96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26D3A-416B-4F76-BF06-3C2B93EB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3C5C45-F8A8-41BB-897A-080BAE887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D97D1C-7355-4FE6-B546-E018E4BF2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8FBAB4-3466-400A-8B81-E05214DB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E7993E-CB9B-45F2-9A8A-7EF66B143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FB56C-92A6-429C-ADE3-E138A9E6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22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860D-A644-4886-A40E-DBF57310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C729C3-2409-4016-A77E-B48C2B1E3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0A0CE-DC97-4F1C-B516-593A91712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01210-1C56-4022-95D6-D6BD9C48643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DDAB24-C650-44CA-A877-9092EDF46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4306D1-D2A5-44AF-806C-06A6E3C1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FE33-45E4-44B7-AB49-46EF3F79B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87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ED5DA-6153-47D7-82FC-82FC0C857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4474"/>
            <a:ext cx="9144000" cy="1193800"/>
          </a:xfrm>
        </p:spPr>
        <p:txBody>
          <a:bodyPr/>
          <a:lstStyle/>
          <a:p>
            <a:r>
              <a:rPr lang="ru-RU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палеонтология</a:t>
            </a:r>
            <a:r>
              <a:rPr lang="ru-RU" dirty="0"/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5F6CEE8-02CF-4D33-A186-379D3DDF9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7764"/>
            <a:ext cx="9144000" cy="1655762"/>
          </a:xfrm>
        </p:spPr>
        <p:txBody>
          <a:bodyPr>
            <a:normAutofit/>
          </a:bodyPr>
          <a:lstStyle/>
          <a:p>
            <a:r>
              <a:rPr lang="ru-RU" sz="4000" dirty="0">
                <a:ln>
                  <a:solidFill>
                    <a:schemeClr val="bg1"/>
                  </a:solidFill>
                </a:ln>
                <a:latin typeface="Arial Black" panose="020B0A04020102020204" pitchFamily="34" charset="0"/>
              </a:rPr>
              <a:t>Немного о окаменелостях и прошлом Крыма</a:t>
            </a:r>
          </a:p>
        </p:txBody>
      </p:sp>
    </p:spTree>
    <p:extLst>
      <p:ext uri="{BB962C8B-B14F-4D97-AF65-F5344CB8AC3E}">
        <p14:creationId xmlns:p14="http://schemas.microsoft.com/office/powerpoint/2010/main" val="125441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A224D1-B943-405B-B2B6-0187864E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dirty="0"/>
              <a:t>Современные динозавры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AB4C89-2A68-495E-9EF7-478394590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225" y="1507470"/>
            <a:ext cx="3005453" cy="30296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F1E6A82-24B3-47B2-BF37-D7C4DA27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282"/>
            <a:ext cx="45720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9F9F5C5F-E4CB-4EA1-BA59-24B33FD5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51" y="4565888"/>
            <a:ext cx="4084320" cy="22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39348ADA-2827-4FDD-A984-812E69908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470"/>
            <a:ext cx="4572000" cy="30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86EFE328-0A2C-4302-A734-54FD4C6C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75" y="1487820"/>
            <a:ext cx="4572000" cy="309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C39AE6A9-3E58-4A6B-A21F-A4BFF10B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537124"/>
            <a:ext cx="3523550" cy="23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78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8433B-E37C-42E8-B081-AA1C74EC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нужна палеонтология?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21E4C-503A-4216-9701-885E44491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Это очень интересный вопрос, но я постараюсь на него ответить.</a:t>
            </a:r>
          </a:p>
          <a:p>
            <a:pPr marL="0" indent="0">
              <a:buNone/>
            </a:pPr>
            <a:r>
              <a:rPr lang="ru-RU" dirty="0"/>
              <a:t>По большей части для того, что бы понимать закономерности вымираний, эволюции и приспособленности к жизни путём изучения прошлого этих самых организмов и сред их обитания.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Так же палеонтология может помочь нам лучше понимать влияние климата на живые организмы, что бы предотвратить воздействие его в будущем.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А ещё палеонтология приоткрывает для нас загадочную занавесь прошлого. Откуда появилась жизнь,  и как она развивалась и выглядела. </a:t>
            </a:r>
          </a:p>
        </p:txBody>
      </p:sp>
    </p:spTree>
    <p:extLst>
      <p:ext uri="{BB962C8B-B14F-4D97-AF65-F5344CB8AC3E}">
        <p14:creationId xmlns:p14="http://schemas.microsoft.com/office/powerpoint/2010/main" val="374453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9AEA6-A9E0-4080-9CB5-FECDE662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Благодарю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3ACA6F-69A6-46D7-A3E1-2BFAEAEB1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16" y="1532121"/>
            <a:ext cx="3012375" cy="53258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309E3E-FACD-473B-AF0F-34537AB3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35" y="1324095"/>
            <a:ext cx="2884805" cy="553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9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5D8C89-7C56-4A30-98C0-3A5AB7814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ПАЛЕОНТОЛОГИЯ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B8EEDD-1CDA-4231-ACD1-FEEB3598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049"/>
            <a:ext cx="10515600" cy="235297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Палеонтология - это наука, изучающая древние организмы, включая растения, животных и микроорганизмы, а также их ископаемые остатки, следы жизнедеятельности и другие свидетельства их существования. Она играет ключевую роль в понимании эволюции жизни на Земле.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C93660-AC1D-4C4C-BED5-FBD60019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7" y="3427943"/>
            <a:ext cx="4191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454960-051B-4989-9DB7-787D9A26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3427943"/>
            <a:ext cx="30194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EB0CE7F-A0F1-43BE-BDC0-115C669B9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28" y="3444875"/>
            <a:ext cx="40671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26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>
            <a:extLst>
              <a:ext uri="{FF2B5EF4-FFF2-40B4-BE49-F238E27FC236}">
                <a16:creationId xmlns:a16="http://schemas.microsoft.com/office/drawing/2014/main" id="{7B3458AD-0162-45F7-B1C1-7E5E06A9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567" y="3816096"/>
            <a:ext cx="5535168" cy="287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31BCEB2-E0BF-42D0-9377-68EE2EFB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" y="3816096"/>
            <a:ext cx="4840223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0B690-7685-4F01-9841-096C5F1B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4425"/>
            <a:ext cx="10515600" cy="1325563"/>
          </a:xfrm>
        </p:spPr>
        <p:txBody>
          <a:bodyPr/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Как образуются окаменелости?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8248D-A14D-49E3-AFF2-E9599140C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0035"/>
            <a:ext cx="10515600" cy="3184557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Окаменелости образуются при условии если погибшие растения и животные не были сразу съедены хищниками или бактериями, а вскоре после гибели были покрыты илом, песком, глиной, пеплом, что исключило доступ к ним кислорода. В ходе образования из осадков горных пород, под воздействием минеральных растворов органическое вещество разлагалось и замещалось минералами - наиболее часто кальцитом, пиритом, опалом, халцедоном.</a:t>
            </a:r>
          </a:p>
        </p:txBody>
      </p:sp>
    </p:spTree>
    <p:extLst>
      <p:ext uri="{BB962C8B-B14F-4D97-AF65-F5344CB8AC3E}">
        <p14:creationId xmlns:p14="http://schemas.microsoft.com/office/powerpoint/2010/main" val="377850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61CE446-2401-44A8-BB69-1EB65A4A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6CA3A-98E9-40D4-9BFF-25B1A7D9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Немного о прошлом Крыма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0296EC81-4AEE-4D4B-BD36-775BE12D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07847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Гора Ай-Петри – некогда огромный коралловый риф!</a:t>
            </a:r>
          </a:p>
        </p:txBody>
      </p:sp>
    </p:spTree>
    <p:extLst>
      <p:ext uri="{BB962C8B-B14F-4D97-AF65-F5344CB8AC3E}">
        <p14:creationId xmlns:p14="http://schemas.microsoft.com/office/powerpoint/2010/main" val="375074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E5DEC9D9-CD86-4E96-B602-18325545C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00" y="2506662"/>
            <a:ext cx="3280500" cy="4351338"/>
          </a:xfr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2C1DEBF-1C27-4278-9F68-42CF8E24E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6663"/>
            <a:ext cx="52307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B1B222-CCF6-407F-AFC0-6306F84B9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32" y="2506662"/>
            <a:ext cx="3571545" cy="4351338"/>
          </a:xfrm>
          <a:prstGeom prst="rect">
            <a:avLst/>
          </a:prstGeom>
        </p:spPr>
      </p:pic>
      <p:sp>
        <p:nvSpPr>
          <p:cNvPr id="11" name="Объект 8">
            <a:extLst>
              <a:ext uri="{FF2B5EF4-FFF2-40B4-BE49-F238E27FC236}">
                <a16:creationId xmlns:a16="http://schemas.microsoft.com/office/drawing/2014/main" id="{4F3DF749-6C15-46DB-9E22-AF25E711D8A9}"/>
              </a:ext>
            </a:extLst>
          </p:cNvPr>
          <p:cNvSpPr txBox="1">
            <a:spLocks/>
          </p:cNvSpPr>
          <p:nvPr/>
        </p:nvSpPr>
        <p:spPr>
          <a:xfrm>
            <a:off x="36150" y="277241"/>
            <a:ext cx="10515600" cy="8078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Окаменелости, которые можно встретить во время прогулки в окрестностях горы!</a:t>
            </a:r>
          </a:p>
        </p:txBody>
      </p:sp>
    </p:spTree>
    <p:extLst>
      <p:ext uri="{BB962C8B-B14F-4D97-AF65-F5344CB8AC3E}">
        <p14:creationId xmlns:p14="http://schemas.microsoft.com/office/powerpoint/2010/main" val="29534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аммониты, Крым, готерив, Pictetia">
            <a:extLst>
              <a:ext uri="{FF2B5EF4-FFF2-40B4-BE49-F238E27FC236}">
                <a16:creationId xmlns:a16="http://schemas.microsoft.com/office/drawing/2014/main" id="{C02B893B-1474-42A1-B272-C57A43936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82" y="2584576"/>
            <a:ext cx="5710428" cy="428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2646F3-A327-4F69-BCB8-F252ADF04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342520"/>
            <a:ext cx="10515600" cy="1325563"/>
          </a:xfrm>
        </p:spPr>
        <p:txBody>
          <a:bodyPr/>
          <a:lstStyle/>
          <a:p>
            <a:r>
              <a:rPr lang="ru-RU" dirty="0"/>
              <a:t>Село </a:t>
            </a:r>
            <a:r>
              <a:rPr lang="ru-RU" dirty="0" err="1"/>
              <a:t>верхоречье</a:t>
            </a:r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C40701-2F8B-4234-A84F-C15ACFD42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52" y="1857629"/>
            <a:ext cx="10515600" cy="60058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Самое знаменитое место по поиску окаменелостей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B7C86F-B353-4785-A48E-726EFD4CF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5179"/>
            <a:ext cx="3475822" cy="4282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75CB0E-963D-44F0-9FC6-E88CD3A34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5" y="1731265"/>
            <a:ext cx="3243073" cy="2700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D4FF25-7A3C-4E28-B25A-144293EE6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929" y="4431793"/>
            <a:ext cx="3243072" cy="242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рым, Biasaloceras, Верхоречье, Biasaloceras sauclum">
            <a:extLst>
              <a:ext uri="{FF2B5EF4-FFF2-40B4-BE49-F238E27FC236}">
                <a16:creationId xmlns:a16="http://schemas.microsoft.com/office/drawing/2014/main" id="{D9F34D45-A9D4-48F2-AC5E-D065B84A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2" y="0"/>
            <a:ext cx="9314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F6F33-84C5-48A1-9A3C-B1D59A5D9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n>
                  <a:solidFill>
                    <a:schemeClr val="bg1"/>
                  </a:solidFill>
                </a:ln>
              </a:rPr>
              <a:t>Немного об вымерших существах</a:t>
            </a:r>
          </a:p>
        </p:txBody>
      </p:sp>
    </p:spTree>
    <p:extLst>
      <p:ext uri="{BB962C8B-B14F-4D97-AF65-F5344CB8AC3E}">
        <p14:creationId xmlns:p14="http://schemas.microsoft.com/office/powerpoint/2010/main" val="350467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23BFB-035A-4281-AEA3-C9211362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Аммониты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37EFBB-4525-4F59-8209-48E40C392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Наверное  одно из самых распространённых существ после Т. Рекса</a:t>
            </a:r>
          </a:p>
          <a:p>
            <a:pPr marL="0" indent="0">
              <a:buNone/>
            </a:pPr>
            <a:r>
              <a:rPr lang="ru-RU" dirty="0"/>
              <a:t>Аммониты – хищные головоногие моллюски вымершие в конце мелового периода.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CBE8D8C-C915-470D-AA50-60440F5EC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91839"/>
            <a:ext cx="3781468" cy="33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алеоарт, Crioceratites">
            <a:extLst>
              <a:ext uri="{FF2B5EF4-FFF2-40B4-BE49-F238E27FC236}">
                <a16:creationId xmlns:a16="http://schemas.microsoft.com/office/drawing/2014/main" id="{2F8BA6F4-5CF1-44E9-A9C9-5C67A6A5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58" y="2914968"/>
            <a:ext cx="4770542" cy="357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480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6063C37C-8E8A-4133-B455-65B574D4C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00" y="2997549"/>
            <a:ext cx="4473700" cy="37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1F75462-A836-492A-BBF4-41CD4E5F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02" y="2997549"/>
            <a:ext cx="4247898" cy="355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1ED47-6A79-47C1-A272-1ADD9303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Белемниты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EACF7C-0626-42A1-8F13-615E56E9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407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Белемниты - это вымерший отряд беспозвоночных животных, класс головоногих моллюсков. Обитали в морях на протяжении очень большого промежутка времени, начиная с каменноугольного периода до конца мела.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D2280CD-9527-4129-A8FA-F2557DC8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549"/>
            <a:ext cx="3428618" cy="34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739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305</Words>
  <Application>Microsoft Office PowerPoint</Application>
  <PresentationFormat>Широкоэкранный</PresentationFormat>
  <Paragraphs>27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палеонтология </vt:lpstr>
      <vt:lpstr>ПАЛЕОНТОЛОГИЯ </vt:lpstr>
      <vt:lpstr>Как образуются окаменелости?</vt:lpstr>
      <vt:lpstr>Немного о прошлом Крыма</vt:lpstr>
      <vt:lpstr>Презентация PowerPoint</vt:lpstr>
      <vt:lpstr>Село верхоречье.</vt:lpstr>
      <vt:lpstr>Немного об вымерших существах</vt:lpstr>
      <vt:lpstr>Аммониты</vt:lpstr>
      <vt:lpstr>Белемниты</vt:lpstr>
      <vt:lpstr>Современные динозавры</vt:lpstr>
      <vt:lpstr>Зачем нужна палеонтология?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палеонтология </dc:title>
  <dc:creator>Саша</dc:creator>
  <cp:lastModifiedBy>Саша</cp:lastModifiedBy>
  <cp:revision>2</cp:revision>
  <dcterms:created xsi:type="dcterms:W3CDTF">2023-10-29T17:39:34Z</dcterms:created>
  <dcterms:modified xsi:type="dcterms:W3CDTF">2023-10-30T20:10:28Z</dcterms:modified>
</cp:coreProperties>
</file>