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77" r:id="rId6"/>
    <p:sldId id="278" r:id="rId7"/>
    <p:sldId id="280" r:id="rId8"/>
    <p:sldId id="259" r:id="rId9"/>
    <p:sldId id="261" r:id="rId10"/>
    <p:sldId id="260" r:id="rId11"/>
    <p:sldId id="284" r:id="rId12"/>
    <p:sldId id="266" r:id="rId13"/>
    <p:sldId id="285" r:id="rId14"/>
    <p:sldId id="267" r:id="rId15"/>
    <p:sldId id="289" r:id="rId16"/>
    <p:sldId id="290" r:id="rId17"/>
    <p:sldId id="291" r:id="rId18"/>
    <p:sldId id="269" r:id="rId19"/>
    <p:sldId id="288" r:id="rId20"/>
    <p:sldId id="292" r:id="rId21"/>
    <p:sldId id="286" r:id="rId22"/>
    <p:sldId id="27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7" autoAdjust="0"/>
    <p:restoredTop sz="94713" autoAdjust="0"/>
  </p:normalViewPr>
  <p:slideViewPr>
    <p:cSldViewPr>
      <p:cViewPr varScale="1">
        <p:scale>
          <a:sx n="82" d="100"/>
          <a:sy n="82" d="100"/>
        </p:scale>
        <p:origin x="9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qboard.ie/iqboard-softwar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1369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Использование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Интерактивного комплекса в МБДОУ «Детский сад «Солнышко» с. Прудовое,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при работе с дошкольниками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6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E4116-2D21-082E-330E-AF07AB0A4D62}"/>
              </a:ext>
            </a:extLst>
          </p:cNvPr>
          <p:cNvSpPr txBox="1"/>
          <p:nvPr/>
        </p:nvSpPr>
        <p:spPr>
          <a:xfrm>
            <a:off x="4267359" y="4857759"/>
            <a:ext cx="4876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старший воспитатель Яшкина Л.В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136774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285728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Интерактивная доска на наших  занятиях может выступать   также фоном или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видеотранслятором</a:t>
            </a:r>
            <a:endParaRPr lang="ru-RU" sz="2400" dirty="0">
              <a:solidFill>
                <a:srgbClr val="FF0000"/>
              </a:solidFill>
              <a:latin typeface="Monotype Corsiva" pitchFamily="66" charset="0"/>
              <a:cs typeface="Aharoni" pitchFamily="2" charset="-79"/>
            </a:endParaRPr>
          </a:p>
        </p:txBody>
      </p:sp>
      <p:pic>
        <p:nvPicPr>
          <p:cNvPr id="9218" name="Picture 2" descr="20240427_10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357586" cy="4000528"/>
          </a:xfrm>
          <a:prstGeom prst="rect">
            <a:avLst/>
          </a:prstGeom>
          <a:noFill/>
        </p:spPr>
      </p:pic>
      <p:pic>
        <p:nvPicPr>
          <p:cNvPr id="9222" name="Picture 6" descr="20240427_1018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785926"/>
            <a:ext cx="3643338" cy="40005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100010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интерактивной доски в проектной деятельности: «Расскажите детям о Великой Отечественной войне»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136774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285728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проектора в различных тематических мероприятиях</a:t>
            </a:r>
            <a:endParaRPr lang="ru-RU" sz="3200" dirty="0">
              <a:solidFill>
                <a:srgbClr val="FF0000"/>
              </a:solidFill>
              <a:latin typeface="Monotype Corsiva" pitchFamily="66" charset="0"/>
              <a:cs typeface="Aharoni" pitchFamily="2" charset="-79"/>
            </a:endParaRPr>
          </a:p>
        </p:txBody>
      </p:sp>
      <p:pic>
        <p:nvPicPr>
          <p:cNvPr id="1026" name="Picture 2" descr="C:\Users\admin\Desktop\Яшкина Л.В\20240611_08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4143404" cy="4071966"/>
          </a:xfrm>
          <a:prstGeom prst="rect">
            <a:avLst/>
          </a:prstGeom>
          <a:noFill/>
        </p:spPr>
      </p:pic>
      <p:pic>
        <p:nvPicPr>
          <p:cNvPr id="1027" name="Picture 3" descr="C:\Users\admin\Desktop\Яшкина Л.В\20240620_093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428736"/>
            <a:ext cx="3086098" cy="2571768"/>
          </a:xfrm>
          <a:prstGeom prst="rect">
            <a:avLst/>
          </a:prstGeom>
          <a:noFill/>
        </p:spPr>
      </p:pic>
      <p:pic>
        <p:nvPicPr>
          <p:cNvPr id="1028" name="Picture 4" descr="C:\Users\admin\Desktop\Яшкина Л.В\20240606_095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00504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42860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 ИКТ в педагогической деятельности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(педагогические часы, педсоветы, совещание при заведующим)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1061243" y="285728"/>
            <a:ext cx="7720345" cy="14287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8590" tIns="148590" rIns="148590" bIns="14859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900" kern="1200" dirty="0"/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938289" y="2407934"/>
            <a:ext cx="5755255" cy="19571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6919461" y="2348880"/>
            <a:ext cx="1859758" cy="18228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6930253" y="4563956"/>
            <a:ext cx="1848967" cy="17625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/>
          </a:p>
        </p:txBody>
      </p:sp>
      <p:sp>
        <p:nvSpPr>
          <p:cNvPr id="23" name="Скругленный прямоугольник 4"/>
          <p:cNvSpPr/>
          <p:nvPr/>
        </p:nvSpPr>
        <p:spPr>
          <a:xfrm>
            <a:off x="4685261" y="4563955"/>
            <a:ext cx="1933718" cy="17625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/>
          </a:p>
        </p:txBody>
      </p:sp>
      <p:sp>
        <p:nvSpPr>
          <p:cNvPr id="26" name="Скругленный прямоугольник 4"/>
          <p:cNvSpPr/>
          <p:nvPr/>
        </p:nvSpPr>
        <p:spPr>
          <a:xfrm>
            <a:off x="2666090" y="4563955"/>
            <a:ext cx="1795595" cy="17625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/>
          </a:p>
        </p:txBody>
      </p:sp>
      <p:pic>
        <p:nvPicPr>
          <p:cNvPr id="8196" name="Picture 4" descr="16699843237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14422"/>
            <a:ext cx="3357566" cy="2247901"/>
          </a:xfrm>
          <a:prstGeom prst="rect">
            <a:avLst/>
          </a:prstGeom>
          <a:noFill/>
        </p:spPr>
      </p:pic>
      <p:pic>
        <p:nvPicPr>
          <p:cNvPr id="8198" name="Picture 6" descr="1669984297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786190"/>
            <a:ext cx="3286148" cy="2371726"/>
          </a:xfrm>
          <a:prstGeom prst="rect">
            <a:avLst/>
          </a:prstGeom>
          <a:noFill/>
        </p:spPr>
      </p:pic>
      <p:pic>
        <p:nvPicPr>
          <p:cNvPr id="8200" name="Picture 8" descr="16699843544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500438"/>
            <a:ext cx="3357586" cy="2857500"/>
          </a:xfrm>
          <a:prstGeom prst="rect">
            <a:avLst/>
          </a:prstGeom>
          <a:noFill/>
        </p:spPr>
      </p:pic>
      <p:pic>
        <p:nvPicPr>
          <p:cNvPr id="8202" name="Picture 10" descr="16699843398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1285860"/>
            <a:ext cx="2857500" cy="19240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42860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 ИКТ в работе с родителями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1061243" y="285728"/>
            <a:ext cx="7720345" cy="14287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8590" tIns="148590" rIns="148590" bIns="14859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900" kern="1200" dirty="0"/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938289" y="2407934"/>
            <a:ext cx="5755255" cy="19571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6919461" y="2348880"/>
            <a:ext cx="1859758" cy="18228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6930253" y="4563956"/>
            <a:ext cx="1848967" cy="17625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/>
          </a:p>
        </p:txBody>
      </p:sp>
      <p:sp>
        <p:nvSpPr>
          <p:cNvPr id="23" name="Скругленный прямоугольник 4"/>
          <p:cNvSpPr/>
          <p:nvPr/>
        </p:nvSpPr>
        <p:spPr>
          <a:xfrm>
            <a:off x="4685261" y="4563955"/>
            <a:ext cx="1933718" cy="17625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/>
          </a:p>
        </p:txBody>
      </p:sp>
      <p:sp>
        <p:nvSpPr>
          <p:cNvPr id="26" name="Скругленный прямоугольник 4"/>
          <p:cNvSpPr/>
          <p:nvPr/>
        </p:nvSpPr>
        <p:spPr>
          <a:xfrm>
            <a:off x="2666090" y="4563955"/>
            <a:ext cx="1795595" cy="17625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/>
          </a:p>
        </p:txBody>
      </p:sp>
      <p:pic>
        <p:nvPicPr>
          <p:cNvPr id="2" name="Picture 2" descr="C:\Users\admin\Desktop\Яшкина Л.В\IMG_20241101_151144_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3786214" cy="2500298"/>
          </a:xfrm>
          <a:prstGeom prst="rect">
            <a:avLst/>
          </a:prstGeom>
          <a:noFill/>
        </p:spPr>
      </p:pic>
      <p:pic>
        <p:nvPicPr>
          <p:cNvPr id="2051" name="Picture 3" descr="C:\Users\admin\Desktop\Яшкина Л.В\IMG_20241101_151201_7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00438"/>
            <a:ext cx="4310050" cy="3161100"/>
          </a:xfrm>
          <a:prstGeom prst="rect">
            <a:avLst/>
          </a:prstGeom>
          <a:noFill/>
        </p:spPr>
      </p:pic>
      <p:pic>
        <p:nvPicPr>
          <p:cNvPr id="16" name="Picture 2" descr="J:\DCIM\105NIKON\DSCN6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068024"/>
            <a:ext cx="2923258" cy="2289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365psd.com/images/previews/2d2/girls-and-computer-vector-51-463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75" l="0" r="100000">
                        <a14:foregroundMark x1="16286" y1="65217" x2="16286" y2="65217"/>
                        <a14:foregroundMark x1="16286" y1="65217" x2="16286" y2="65217"/>
                        <a14:foregroundMark x1="10857" y1="64130" x2="10857" y2="64130"/>
                        <a14:foregroundMark x1="9143" y1="66667" x2="9143" y2="66667"/>
                        <a14:foregroundMark x1="9143" y1="66667" x2="9143" y2="66667"/>
                        <a14:foregroundMark x1="8000" y1="66667" x2="8000" y2="66667"/>
                        <a14:foregroundMark x1="45429" y1="96014" x2="45429" y2="96014"/>
                        <a14:foregroundMark x1="9714" y1="88043" x2="9714" y2="88043"/>
                        <a14:foregroundMark x1="9714" y1="88043" x2="9714" y2="88043"/>
                        <a14:foregroundMark x1="6571" y1="89493" x2="6571" y2="89493"/>
                        <a14:foregroundMark x1="6571" y1="89493" x2="6571" y2="89493"/>
                        <a14:foregroundMark x1="11714" y1="88043" x2="11714" y2="88043"/>
                        <a14:foregroundMark x1="4000" y1="93116" x2="4000" y2="93116"/>
                        <a14:foregroundMark x1="4000" y1="93116" x2="4000" y2="93116"/>
                        <a14:foregroundMark x1="3143" y1="95652" x2="3143" y2="95652"/>
                        <a14:foregroundMark x1="67714" y1="62319" x2="67714" y2="62319"/>
                        <a14:foregroundMark x1="67714" y1="62319" x2="67714" y2="6231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00694" y="1000108"/>
            <a:ext cx="3045718" cy="240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1663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FF0000"/>
                </a:solidFill>
                <a:latin typeface="Monotype Corsiva" pitchFamily="66" charset="0"/>
              </a:rPr>
              <a:t>Воспитательно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 - образовательный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процесс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1194883"/>
            <a:ext cx="767692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работе педагога выделяются следующие направления в использовании ИКТ, которые доступны для работы с дошкольниками: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презентаций;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с ресурсами Интернет;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готовых обучающих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использование электронной базы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занятий,  созданной педагогами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образовательного учреждения,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использованием программного обеспечения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hlinkClick r:id="rId3" tooltip="Permanent Link to IQBoard Software"/>
              </a:rPr>
              <a:t>IQBoard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, А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ctivInspire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1600" b="1" dirty="0" smtClean="0">
                <a:hlinkClick r:id="rId3" tooltip="Permanent Link to IQBoard Software"/>
              </a:rPr>
              <a:t>  </a:t>
            </a:r>
            <a:endParaRPr lang="en-US" sz="16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image-07-04-23-01-0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000504"/>
            <a:ext cx="3643338" cy="2643206"/>
          </a:xfrm>
          <a:prstGeom prst="rect">
            <a:avLst/>
          </a:prstGeom>
          <a:noFill/>
        </p:spPr>
      </p:pic>
      <p:pic>
        <p:nvPicPr>
          <p:cNvPr id="9" name="Picture 3" descr="C:\Users\пк\Desktop\ФОТО\P_20190122_101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928802"/>
            <a:ext cx="3407929" cy="2214578"/>
          </a:xfrm>
          <a:prstGeom prst="rect">
            <a:avLst/>
          </a:prstGeom>
          <a:noFill/>
        </p:spPr>
      </p:pic>
      <p:pic>
        <p:nvPicPr>
          <p:cNvPr id="10" name="Picture 3" descr="C:\Users\пк\Desktop\ФОТО\P_20190122_104412.jpg"/>
          <p:cNvPicPr>
            <a:picLocks noChangeAspect="1" noChangeArrowheads="1"/>
          </p:cNvPicPr>
          <p:nvPr/>
        </p:nvPicPr>
        <p:blipFill>
          <a:blip r:embed="rId6" cstate="print"/>
          <a:srcRect l="8655"/>
          <a:stretch>
            <a:fillRect/>
          </a:stretch>
        </p:blipFill>
        <p:spPr bwMode="auto">
          <a:xfrm>
            <a:off x="5000628" y="4357694"/>
            <a:ext cx="3342987" cy="205859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85786" y="1285860"/>
            <a:ext cx="371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Художественно-эстетическое развитие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1357298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Физическое развитие (формирование ЗОЖ)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6" name="Picture 2" descr="C:\Users\admin\Desktop\Яшкина Л.В\Рисунок2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571900" cy="3786213"/>
          </a:xfrm>
          <a:prstGeom prst="rect">
            <a:avLst/>
          </a:prstGeom>
          <a:noFill/>
        </p:spPr>
      </p:pic>
      <p:pic>
        <p:nvPicPr>
          <p:cNvPr id="1027" name="Picture 3" descr="C:\Users\admin\Desktop\Яшкина Л.В\Рисунок1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857496"/>
            <a:ext cx="4000528" cy="23574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1429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 ИКТ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образовательном процессе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142984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Речевое развитие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857232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Социально-коммуникативное развитие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2" name="Picture 2" descr="C:\Users\admin\Desktop\Яшкина Л.В\Рисунок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85992"/>
            <a:ext cx="3500462" cy="3887796"/>
          </a:xfrm>
          <a:prstGeom prst="rect">
            <a:avLst/>
          </a:prstGeom>
          <a:noFill/>
        </p:spPr>
      </p:pic>
      <p:pic>
        <p:nvPicPr>
          <p:cNvPr id="2051" name="Picture 3" descr="C:\Users\admin\Desktop\Яшкина Л.В\20240620_094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571744"/>
            <a:ext cx="342902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428604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Познавательное развитие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3074" name="Picture 2" descr="C:\Users\admin\Desktop\Яшкина Л.В\20241108_115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2857520" cy="4286280"/>
          </a:xfrm>
          <a:prstGeom prst="rect">
            <a:avLst/>
          </a:prstGeom>
          <a:noFill/>
        </p:spPr>
      </p:pic>
      <p:pic>
        <p:nvPicPr>
          <p:cNvPr id="3075" name="Picture 3" descr="C:\Users\admin\Desktop\Яшкина Л.В\20241108_115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14488"/>
            <a:ext cx="3065461" cy="4282931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admin\Desktop\Яшкина Л.В\Screenshot_20241029_160736_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3603071" cy="2857519"/>
          </a:xfrm>
          <a:prstGeom prst="rect">
            <a:avLst/>
          </a:prstGeom>
          <a:noFill/>
        </p:spPr>
      </p:pic>
      <p:pic>
        <p:nvPicPr>
          <p:cNvPr id="3074" name="Picture 2" descr="C:\Users\admin\Desktop\Яшкина Л.В\Screenshot_20241029_160943_V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28670"/>
            <a:ext cx="4168776" cy="2857520"/>
          </a:xfrm>
          <a:prstGeom prst="rect">
            <a:avLst/>
          </a:prstGeom>
          <a:noFill/>
        </p:spPr>
      </p:pic>
      <p:pic>
        <p:nvPicPr>
          <p:cNvPr id="3075" name="Picture 3" descr="C:\Users\admin\Desktop\Яшкина Л.В\Screenshot_20241029_161046_V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86190"/>
            <a:ext cx="4168776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42852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 ИКТ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образовательном процессе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857232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Практика наших педагогов по использованию ИКТ, освещается 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Районных мероприятиях, в частности, нашим музыкальным  руководителем  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Изетовой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З.Э. на РМО музыкальных руководителей, была раскрыта тема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«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Формирование музыкально-сенсорных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способностей детей дошкольного </a:t>
            </a:r>
            <a:r>
              <a:rPr lang="ru-RU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возраста посредством </a:t>
            </a:r>
            <a:endParaRPr lang="ru-RU" b="1" dirty="0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музыкально-дидактических игр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Документы\Мои документы\МБДОУ СОЛНЫШКО\ФОТО презентация конференция\P_20190128_101308.jpg"/>
          <p:cNvPicPr>
            <a:picLocks noChangeAspect="1" noChangeArrowheads="1"/>
          </p:cNvPicPr>
          <p:nvPr/>
        </p:nvPicPr>
        <p:blipFill>
          <a:blip r:embed="rId3" cstate="print"/>
          <a:srcRect r="2528"/>
          <a:stretch>
            <a:fillRect/>
          </a:stretch>
        </p:blipFill>
        <p:spPr bwMode="auto">
          <a:xfrm>
            <a:off x="571472" y="3429000"/>
            <a:ext cx="4214841" cy="3071834"/>
          </a:xfrm>
          <a:prstGeom prst="rect">
            <a:avLst/>
          </a:prstGeom>
          <a:noFill/>
        </p:spPr>
      </p:pic>
      <p:pic>
        <p:nvPicPr>
          <p:cNvPr id="5" name="Picture 2" descr="C:\Users\пк\Desktop\ФОТО\P_20190122_103107.jpg"/>
          <p:cNvPicPr>
            <a:picLocks noChangeAspect="1" noChangeArrowheads="1"/>
          </p:cNvPicPr>
          <p:nvPr/>
        </p:nvPicPr>
        <p:blipFill>
          <a:blip r:embed="rId4" cstate="print"/>
          <a:srcRect l="20887" t="13866" r="19970"/>
          <a:stretch>
            <a:fillRect/>
          </a:stretch>
        </p:blipFill>
        <p:spPr bwMode="auto">
          <a:xfrm>
            <a:off x="4071934" y="1000108"/>
            <a:ext cx="4711270" cy="31443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0694" y="4429132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ИКТ картинки легко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восстанавливаемы, их легко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перемещать, практически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любую иллюстрацию можно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в интернете.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 ИКТ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образовательном процессе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428736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ИКТ на занятиях дополнительного образования по английскому языку педагогом ДОП образования.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4214818"/>
            <a:ext cx="7101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сегодня мы будем учить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как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учили вчера, мы украдем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наших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завтра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Яшкина Л.В\7a4dd8b0247ea67778bda2b8522b69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10" y="2143116"/>
            <a:ext cx="3929090" cy="4280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785794"/>
            <a:ext cx="63579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«Педагоги должны осваивать     цифровые технологии, которые  способны обогатить образовательный процесс,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помогать выстроить его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созвучно увлечениям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современных детей»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В.В. Путин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57166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С целью обучения педагогов работе с  цифровыми  технологиями МБДОУ «Детский сад «Солнышко» с. Прудовое активно сотрудничает с   МБОУ «</a:t>
            </a:r>
            <a:r>
              <a:rPr lang="ru-RU" sz="2000" b="1" dirty="0" err="1" smtClean="0">
                <a:latin typeface="Monotype Corsiva" pitchFamily="66" charset="0"/>
              </a:rPr>
              <a:t>Кольчугинская</a:t>
            </a:r>
            <a:r>
              <a:rPr lang="ru-RU" sz="2000" b="1" dirty="0" smtClean="0">
                <a:latin typeface="Monotype Corsiva" pitchFamily="66" charset="0"/>
              </a:rPr>
              <a:t>  школа №1  им. </a:t>
            </a:r>
            <a:r>
              <a:rPr lang="ru-RU" sz="2000" b="1" dirty="0" err="1" smtClean="0">
                <a:latin typeface="Monotype Corsiva" pitchFamily="66" charset="0"/>
              </a:rPr>
              <a:t>Авраамова</a:t>
            </a:r>
            <a:r>
              <a:rPr lang="ru-RU" sz="2000" b="1" dirty="0" smtClean="0">
                <a:latin typeface="Monotype Corsiva" pitchFamily="66" charset="0"/>
              </a:rPr>
              <a:t>, Г.Н.», используя  педагогический опыт лучших учителей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Picture 2" descr="C:\Users\admin\Downloads\1649078883111.jpg"/>
          <p:cNvPicPr>
            <a:picLocks noChangeAspect="1" noChangeArrowheads="1"/>
          </p:cNvPicPr>
          <p:nvPr/>
        </p:nvPicPr>
        <p:blipFill>
          <a:blip r:embed="rId3"/>
          <a:srcRect l="6230" t="5212" r="32587" b="28339"/>
          <a:stretch>
            <a:fillRect/>
          </a:stretch>
        </p:blipFill>
        <p:spPr bwMode="auto">
          <a:xfrm>
            <a:off x="1285852" y="1785926"/>
            <a:ext cx="66437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80648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Рекомендации по использованию ИКТ </a:t>
            </a:r>
          </a:p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в ДОУ в работе с детьми </a:t>
            </a:r>
          </a:p>
          <a:p>
            <a:pPr algn="ctr"/>
            <a:r>
              <a:rPr lang="ru-RU" b="1" dirty="0"/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учетом требований санитарно-эпидемиологических правил и нормативов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32856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 требованиям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образовательная деятельность с использованием компьютера предполагает для детей 6-7 лет - не более 15 минут.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Образовательную деятельность с использованием компьютера для детей 5-7 лет следует проводить не более одного раза в течение дня и не чаще трех раз в неделю.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В конце занятия проводить гимнастику для глаз.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Правильно определять дидактическую роль и место ИКТ в образовательной деятельности.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Нельзя использовать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на каждом занятии. При частом использовании ИКТ у детей теряется особый интерес к таким занятиям.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99288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Вывод</a:t>
            </a:r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ИКТ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повышению качества образовательного процесса,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активизирует познавательную деятельность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воспитанников, </a:t>
            </a:r>
          </a:p>
          <a:p>
            <a:pPr algn="ctr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ведет к росту 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D:\Личные папки\Владелец\Desktop\hello_html_230d2e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3933056"/>
            <a:ext cx="3816424" cy="257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85728"/>
            <a:ext cx="6715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 ЗА  ВНИМАНИЕ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2428868"/>
            <a:ext cx="5571397" cy="4004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84482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 в детском саду –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актуальным для современного общества .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llo_html_5dcaa15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404664"/>
            <a:ext cx="36004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827584" y="43922"/>
            <a:ext cx="806489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такое ИКТ?</a:t>
            </a:r>
            <a:endParaRPr kumimoji="0" lang="ru-RU" sz="24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Сочетание ИКТ связано с двумя видами технологий: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информационными и коммуникационными.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«Информационная технология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комплекс методов, способов и средств, обеспечивающих хранение, обработку, передачу и отображение информации и ориентированных на повышение эффективности и производительности труда».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современном этапе методы, способы и средства напрямую взаимосвязаны с компьютером (компьютерные технологии).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Коммуникационные технологии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определяют методы, способы и средства взаимодействия человека с внешней средой (обратный процесс также важен). В этих коммуникациях компьютер занимает свое место. Он обеспечивает, комфортное, индивидуальное, многообразное, высокоинтеллектуальное взаимодействие объектов коммуникации.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использовании ИКТ в работе не важен стаж работы педагогов и образование, а важно желание и стремление освоения  ИКТ.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99592" y="206928"/>
            <a:ext cx="80648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Главной целью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внедрения информационных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ехнологий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создание единого информационного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пространства образовательного учреждения, системы, 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которой задействованы и на информационном уровне связаны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участники учебно-воспитательного процесса: администрация, педагоги, воспитанники и их родители.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Для реализации этого необходимы подготовленные педагогические кадры, способные сочетать традиционные методы обучения и современные информационные технологии.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Педагог должен не только уметь пользоваться компьютером и современным мультимедийным оборудованием, но и создавать свои образовательные ресурсы, широко использовать их в своей педагогической деятельности.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2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4437112"/>
            <a:ext cx="3733800" cy="206216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7584" y="150024"/>
            <a:ext cx="79208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 использования ИКТ: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направлений развития детей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ФОП и ФГОС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 ИКТ для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дополнения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развивающей среды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сада;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Добиться активного использования ИКТ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педагогами учреждения в работе с детьми и родителями.</a:t>
            </a:r>
          </a:p>
        </p:txBody>
      </p:sp>
      <p:pic>
        <p:nvPicPr>
          <p:cNvPr id="4" name="Рисунок 3" descr="hello_html_m6af8b1ab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4005064"/>
            <a:ext cx="284874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В своей работе педагог может использовать </a:t>
            </a:r>
          </a:p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следующие средства информационно-коммуникативных технологий:</a:t>
            </a:r>
          </a:p>
          <a:p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204864"/>
            <a:ext cx="516006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Монитор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Ноутбук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Фотоаппарат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доски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Смартфон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Мультимедийный проектор</a:t>
            </a: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ello_html_5690bf4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88640"/>
            <a:ext cx="799288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43042" y="571481"/>
            <a:ext cx="6215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Выделяют два вида занятий с использованием ИКТ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714488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Monotype Corsiva" pitchFamily="66" charset="0"/>
              </a:rPr>
              <a:t>Занятия с компьютерной поддержкой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1714488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Monotype Corsiva" pitchFamily="66" charset="0"/>
              </a:rPr>
              <a:t>Занятия с </a:t>
            </a:r>
            <a:r>
              <a:rPr lang="ru-RU" sz="2000" b="1" i="1" dirty="0" err="1" smtClean="0">
                <a:solidFill>
                  <a:srgbClr val="0070C0"/>
                </a:solidFill>
                <a:latin typeface="Monotype Corsiva" pitchFamily="66" charset="0"/>
              </a:rPr>
              <a:t>мультимейдийной</a:t>
            </a:r>
            <a:r>
              <a:rPr lang="ru-RU" sz="2000" b="1" i="1" dirty="0" smtClean="0">
                <a:solidFill>
                  <a:srgbClr val="0070C0"/>
                </a:solidFill>
                <a:latin typeface="Monotype Corsiva" pitchFamily="66" charset="0"/>
              </a:rPr>
              <a:t> поддержкой</a:t>
            </a:r>
          </a:p>
        </p:txBody>
      </p:sp>
      <p:pic>
        <p:nvPicPr>
          <p:cNvPr id="12" name="Picture 2" descr="D:\Документы\Мои документы\МБДОУ СОЛНЫШКО\ФОТО презентация конференция\P_20190128_101308.jpg"/>
          <p:cNvPicPr>
            <a:picLocks noChangeAspect="1" noChangeArrowheads="1"/>
          </p:cNvPicPr>
          <p:nvPr/>
        </p:nvPicPr>
        <p:blipFill>
          <a:blip r:embed="rId3" cstate="print"/>
          <a:srcRect r="2528"/>
          <a:stretch>
            <a:fillRect/>
          </a:stretch>
        </p:blipFill>
        <p:spPr bwMode="auto">
          <a:xfrm>
            <a:off x="4643438" y="3000372"/>
            <a:ext cx="3914909" cy="3143272"/>
          </a:xfrm>
          <a:prstGeom prst="rect">
            <a:avLst/>
          </a:prstGeom>
          <a:noFill/>
        </p:spPr>
      </p:pic>
      <p:pic>
        <p:nvPicPr>
          <p:cNvPr id="15" name="Picture 3" descr="C:\Users\admin\Desktop\Яшкина Л.В\РМО Фото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3831" y="-7762342"/>
            <a:ext cx="3000395" cy="2981997"/>
          </a:xfrm>
          <a:prstGeom prst="rect">
            <a:avLst/>
          </a:prstGeom>
          <a:noFill/>
        </p:spPr>
      </p:pic>
      <p:pic>
        <p:nvPicPr>
          <p:cNvPr id="19" name="Picture 3" descr="C:\Users\admin\Desktop\Яшкина Л.В\РМО Фото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991431" y="-7609942"/>
            <a:ext cx="3000395" cy="2981997"/>
          </a:xfrm>
          <a:prstGeom prst="rect">
            <a:avLst/>
          </a:prstGeom>
          <a:noFill/>
        </p:spPr>
      </p:pic>
      <p:pic>
        <p:nvPicPr>
          <p:cNvPr id="11268" name="Picture 4" descr="C:\Users\admin\Desktop\Яшкина Л.В\РМО Фото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3300" y="2714620"/>
            <a:ext cx="3656187" cy="36337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397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Aharoni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Sun</cp:lastModifiedBy>
  <cp:revision>183</cp:revision>
  <dcterms:created xsi:type="dcterms:W3CDTF">2020-05-16T12:13:27Z</dcterms:created>
  <dcterms:modified xsi:type="dcterms:W3CDTF">2024-11-19T05:35:10Z</dcterms:modified>
</cp:coreProperties>
</file>